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77" r:id="rId3"/>
    <p:sldId id="278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FCF9033C-4701-4885-A788-1A8046B8BCBA}">
          <p14:sldIdLst>
            <p14:sldId id="258"/>
            <p14:sldId id="277"/>
            <p14:sldId id="278"/>
          </p14:sldIdLst>
        </p14:section>
        <p14:section name="未命名的章節" id="{7DF82FCF-FA62-459A-9C2A-DA350422C5DB}">
          <p14:sldIdLst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94" autoAdjust="0"/>
  </p:normalViewPr>
  <p:slideViewPr>
    <p:cSldViewPr snapToGrid="0">
      <p:cViewPr varScale="1">
        <p:scale>
          <a:sx n="65" d="100"/>
          <a:sy n="65" d="100"/>
        </p:scale>
        <p:origin x="652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802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633CBA-2502-434A-928C-6EC6967F259D}" type="doc">
      <dgm:prSet loTypeId="urn:microsoft.com/office/officeart/2005/8/layout/cycle2" loCatId="cycle" qsTypeId="urn:microsoft.com/office/officeart/2005/8/quickstyle/simple1" qsCatId="simple" csTypeId="urn:microsoft.com/office/officeart/2005/8/colors/accent1_1" csCatId="accent1" phldr="1"/>
      <dgm:spPr/>
      <dgm:t>
        <a:bodyPr rtlCol="0"/>
        <a:lstStyle/>
        <a:p>
          <a:pPr rtl="0"/>
          <a:endParaRPr lang="en-US"/>
        </a:p>
      </dgm:t>
    </dgm:pt>
    <dgm:pt modelId="{38FB0022-09EC-4D6F-86C0-C813C6F2F39A}">
      <dgm:prSet phldrT="[Text]"/>
      <dgm:spPr/>
      <dgm:t>
        <a:bodyPr rtlCol="0"/>
        <a:lstStyle/>
        <a:p>
          <a:pPr rtl="0"/>
          <a:r>
            <a:rPr lang="zh-TW" altLang="en-US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地政</a:t>
          </a:r>
          <a:endParaRPr lang="en-US" altLang="zh-TW" noProof="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rtl="0"/>
          <a:r>
            <a:rPr lang="zh-TW" altLang="en-US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專業</a:t>
          </a:r>
          <a:endParaRPr lang="zh-TW" altLang="en-US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A0BBE5C2-C8CF-4F12-974F-53039E6D00EC}" type="parTrans" cxnId="{9A1C775D-7DDB-48F9-97D9-490A63DE2A86}">
      <dgm:prSet/>
      <dgm:spPr/>
      <dgm:t>
        <a:bodyPr rtlCol="0"/>
        <a:lstStyle/>
        <a:p>
          <a:pPr rtl="0"/>
          <a:endParaRPr lang="en-US"/>
        </a:p>
      </dgm:t>
    </dgm:pt>
    <dgm:pt modelId="{EA86A114-EBD1-49CF-AB76-042FF3D636A5}" type="sibTrans" cxnId="{9A1C775D-7DDB-48F9-97D9-490A63DE2A86}">
      <dgm:prSet/>
      <dgm:spPr/>
      <dgm:t>
        <a:bodyPr rtlCol="0"/>
        <a:lstStyle/>
        <a:p>
          <a:pPr rtl="0"/>
          <a:endParaRPr lang="en-US" dirty="0"/>
        </a:p>
      </dgm:t>
      <dgm:extLst>
        <a:ext uri="{E40237B7-FDA0-4F09-8148-C483321AD2D9}">
          <dgm14:cNvPr xmlns:dgm14="http://schemas.microsoft.com/office/drawing/2010/diagram" id="0" name="" title="Arrow between Step 3 and Step 4"/>
        </a:ext>
      </dgm:extLst>
    </dgm:pt>
    <dgm:pt modelId="{9131EDB8-27A6-42FD-A541-052EFC01D4C6}">
      <dgm:prSet phldrT="[Text]"/>
      <dgm:spPr/>
      <dgm:t>
        <a:bodyPr rtlCol="0"/>
        <a:lstStyle/>
        <a:p>
          <a:pPr rtl="0"/>
          <a:r>
            <a:rPr lang="zh-TW" altLang="en-US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在地</a:t>
          </a:r>
          <a:endParaRPr lang="en-US" altLang="zh-TW" noProof="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rtl="0"/>
          <a:r>
            <a:rPr lang="zh-TW" altLang="en-US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關懷</a:t>
          </a:r>
          <a:endParaRPr lang="zh-TW" altLang="en-US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  <dgm:extLst>
        <a:ext uri="{E40237B7-FDA0-4F09-8148-C483321AD2D9}">
          <dgm14:cNvPr xmlns:dgm14="http://schemas.microsoft.com/office/drawing/2010/diagram" id="0" name="" title="Step 4 title"/>
        </a:ext>
      </dgm:extLst>
    </dgm:pt>
    <dgm:pt modelId="{6EC3601D-D6CE-49D7-9229-0442323129DA}" type="parTrans" cxnId="{198EE807-14A4-40FA-B030-5F9F79A9713E}">
      <dgm:prSet/>
      <dgm:spPr/>
      <dgm:t>
        <a:bodyPr rtlCol="0"/>
        <a:lstStyle/>
        <a:p>
          <a:pPr rtl="0"/>
          <a:endParaRPr lang="en-US"/>
        </a:p>
      </dgm:t>
    </dgm:pt>
    <dgm:pt modelId="{13A2EB04-B868-427A-B17F-16729BFA55DA}" type="sibTrans" cxnId="{198EE807-14A4-40FA-B030-5F9F79A9713E}">
      <dgm:prSet/>
      <dgm:spPr/>
      <dgm:t>
        <a:bodyPr rtlCol="0"/>
        <a:lstStyle/>
        <a:p>
          <a:pPr rtl="0"/>
          <a:endParaRPr lang="en-US"/>
        </a:p>
      </dgm:t>
      <dgm:extLst>
        <a:ext uri="{E40237B7-FDA0-4F09-8148-C483321AD2D9}">
          <dgm14:cNvPr xmlns:dgm14="http://schemas.microsoft.com/office/drawing/2010/diagram" id="0" name="" title="Arrow between Step 4 and Step 5"/>
        </a:ext>
      </dgm:extLst>
    </dgm:pt>
    <dgm:pt modelId="{23116FF9-AEB9-43F5-882D-9ECB1FD5DE18}">
      <dgm:prSet phldrT="[Text]"/>
      <dgm:spPr/>
      <dgm:t>
        <a:bodyPr rtlCol="0"/>
        <a:lstStyle/>
        <a:p>
          <a:pPr rtl="0"/>
          <a:r>
            <a:rPr lang="zh-TW" altLang="en-US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社區</a:t>
          </a:r>
          <a:endParaRPr lang="en-US" altLang="zh-TW" noProof="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rtl="0"/>
          <a:r>
            <a:rPr lang="zh-TW" altLang="en-US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服務</a:t>
          </a:r>
          <a:endParaRPr lang="zh-TW" altLang="en-US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  <dgm:extLst>
        <a:ext uri="{E40237B7-FDA0-4F09-8148-C483321AD2D9}">
          <dgm14:cNvPr xmlns:dgm14="http://schemas.microsoft.com/office/drawing/2010/diagram" id="0" name="" title="Step 5 title"/>
        </a:ext>
      </dgm:extLst>
    </dgm:pt>
    <dgm:pt modelId="{86229775-B50F-4220-B88B-07C4BA05CEAC}" type="parTrans" cxnId="{97323DE5-E2BF-422D-8188-D2445F20223B}">
      <dgm:prSet/>
      <dgm:spPr/>
      <dgm:t>
        <a:bodyPr rtlCol="0"/>
        <a:lstStyle/>
        <a:p>
          <a:pPr rtl="0"/>
          <a:endParaRPr lang="en-US"/>
        </a:p>
      </dgm:t>
    </dgm:pt>
    <dgm:pt modelId="{BEE765C7-6165-4808-9B3B-A6627557B77F}" type="sibTrans" cxnId="{97323DE5-E2BF-422D-8188-D2445F20223B}">
      <dgm:prSet/>
      <dgm:spPr/>
      <dgm:t>
        <a:bodyPr rtlCol="0"/>
        <a:lstStyle/>
        <a:p>
          <a:pPr rtl="0"/>
          <a:endParaRPr lang="en-US"/>
        </a:p>
      </dgm:t>
      <dgm:extLst>
        <a:ext uri="{E40237B7-FDA0-4F09-8148-C483321AD2D9}">
          <dgm14:cNvPr xmlns:dgm14="http://schemas.microsoft.com/office/drawing/2010/diagram" id="0" name="" title="Arrow between Step 5 and Step 1"/>
        </a:ext>
      </dgm:extLst>
    </dgm:pt>
    <dgm:pt modelId="{EA3ADED0-C9AD-4C17-98CE-D872DACD90E8}" type="pres">
      <dgm:prSet presAssocID="{13633CBA-2502-434A-928C-6EC6967F259D}" presName="cycle" presStyleCnt="0">
        <dgm:presLayoutVars>
          <dgm:dir/>
          <dgm:resizeHandles val="exact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91CB6799-0928-4E01-9EDA-41B17BB04FAF}" type="pres">
      <dgm:prSet presAssocID="{38FB0022-09EC-4D6F-86C0-C813C6F2F39A}" presName="node" presStyleLbl="node1" presStyleIdx="0" presStyleCnt="3" custRadScaleRad="101231" custRadScaleInc="0">
        <dgm:presLayoutVars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3701657F-6946-4A4C-877D-2A88A526B7E1}" type="pres">
      <dgm:prSet presAssocID="{EA86A114-EBD1-49CF-AB76-042FF3D636A5}" presName="sibTrans" presStyleLbl="sibTrans2D1" presStyleIdx="0" presStyleCnt="3" custAng="4649729"/>
      <dgm:spPr>
        <a:prstGeom prst="upDownArrow">
          <a:avLst/>
        </a:prstGeom>
      </dgm:spPr>
      <dgm:t>
        <a:bodyPr rtlCol="0"/>
        <a:lstStyle/>
        <a:p>
          <a:pPr rtl="0"/>
          <a:endParaRPr lang="en-US"/>
        </a:p>
      </dgm:t>
    </dgm:pt>
    <dgm:pt modelId="{A60042D3-910C-4160-96CD-1A63C2C4C0FB}" type="pres">
      <dgm:prSet presAssocID="{EA86A114-EBD1-49CF-AB76-042FF3D636A5}" presName="connectorText" presStyleLbl="sibTrans2D1" presStyleIdx="0" presStyleCnt="3"/>
      <dgm:spPr>
        <a:prstGeom prst="upDownArrow">
          <a:avLst/>
        </a:prstGeom>
      </dgm:spPr>
      <dgm:t>
        <a:bodyPr rtlCol="0"/>
        <a:lstStyle/>
        <a:p>
          <a:pPr rtl="0"/>
          <a:endParaRPr lang="en-US"/>
        </a:p>
      </dgm:t>
    </dgm:pt>
    <dgm:pt modelId="{28372633-A8CE-4898-AF86-305447452F30}" type="pres">
      <dgm:prSet presAssocID="{9131EDB8-27A6-42FD-A541-052EFC01D4C6}" presName="node" presStyleLbl="node1" presStyleIdx="1" presStyleCnt="3">
        <dgm:presLayoutVars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3BFA7701-5D17-48E5-8EAF-0CE4B894FCD8}" type="pres">
      <dgm:prSet presAssocID="{13A2EB04-B868-427A-B17F-16729BFA55DA}" presName="sibTrans" presStyleLbl="sibTrans2D1" presStyleIdx="1" presStyleCnt="3" custAng="5400000"/>
      <dgm:spPr>
        <a:prstGeom prst="upDownArrow">
          <a:avLst/>
        </a:prstGeom>
      </dgm:spPr>
      <dgm:t>
        <a:bodyPr rtlCol="0"/>
        <a:lstStyle/>
        <a:p>
          <a:pPr rtl="0"/>
          <a:endParaRPr lang="en-US"/>
        </a:p>
      </dgm:t>
    </dgm:pt>
    <dgm:pt modelId="{2F68EEE9-28D4-49EC-A4B1-C191492E34F2}" type="pres">
      <dgm:prSet presAssocID="{13A2EB04-B868-427A-B17F-16729BFA55DA}" presName="connectorText" presStyleLbl="sibTrans2D1" presStyleIdx="1" presStyleCnt="3"/>
      <dgm:spPr/>
      <dgm:t>
        <a:bodyPr rtlCol="0"/>
        <a:lstStyle/>
        <a:p>
          <a:pPr rtl="0"/>
          <a:endParaRPr lang="en-US"/>
        </a:p>
      </dgm:t>
    </dgm:pt>
    <dgm:pt modelId="{4DD53E4A-81C3-4CAD-B31F-4C20BA5CFCD7}" type="pres">
      <dgm:prSet presAssocID="{23116FF9-AEB9-43F5-882D-9ECB1FD5DE18}" presName="node" presStyleLbl="node1" presStyleIdx="2" presStyleCnt="3">
        <dgm:presLayoutVars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670EC530-2BF9-418C-9EBE-CFD33FE15D7D}" type="pres">
      <dgm:prSet presAssocID="{BEE765C7-6165-4808-9B3B-A6627557B77F}" presName="sibTrans" presStyleLbl="sibTrans2D1" presStyleIdx="2" presStyleCnt="3" custAng="5847856"/>
      <dgm:spPr>
        <a:prstGeom prst="upDownArrow">
          <a:avLst/>
        </a:prstGeom>
      </dgm:spPr>
      <dgm:t>
        <a:bodyPr rtlCol="0"/>
        <a:lstStyle/>
        <a:p>
          <a:pPr rtl="0"/>
          <a:endParaRPr lang="en-US"/>
        </a:p>
      </dgm:t>
    </dgm:pt>
    <dgm:pt modelId="{75E8BE9C-270B-4810-939F-EB750969C50A}" type="pres">
      <dgm:prSet presAssocID="{BEE765C7-6165-4808-9B3B-A6627557B77F}" presName="connectorText" presStyleLbl="sibTrans2D1" presStyleIdx="2" presStyleCnt="3"/>
      <dgm:spPr/>
      <dgm:t>
        <a:bodyPr rtlCol="0"/>
        <a:lstStyle/>
        <a:p>
          <a:pPr rtl="0"/>
          <a:endParaRPr lang="en-US"/>
        </a:p>
      </dgm:t>
    </dgm:pt>
  </dgm:ptLst>
  <dgm:cxnLst>
    <dgm:cxn modelId="{178C50D8-77D8-41C7-84A7-20D85C0A1825}" type="presOf" srcId="{BEE765C7-6165-4808-9B3B-A6627557B77F}" destId="{670EC530-2BF9-418C-9EBE-CFD33FE15D7D}" srcOrd="0" destOrd="0" presId="urn:microsoft.com/office/officeart/2005/8/layout/cycle2"/>
    <dgm:cxn modelId="{97323DE5-E2BF-422D-8188-D2445F20223B}" srcId="{13633CBA-2502-434A-928C-6EC6967F259D}" destId="{23116FF9-AEB9-43F5-882D-9ECB1FD5DE18}" srcOrd="2" destOrd="0" parTransId="{86229775-B50F-4220-B88B-07C4BA05CEAC}" sibTransId="{BEE765C7-6165-4808-9B3B-A6627557B77F}"/>
    <dgm:cxn modelId="{5637A8D1-6DDD-43E0-A654-B84F12CA0E6D}" type="presOf" srcId="{EA86A114-EBD1-49CF-AB76-042FF3D636A5}" destId="{A60042D3-910C-4160-96CD-1A63C2C4C0FB}" srcOrd="1" destOrd="0" presId="urn:microsoft.com/office/officeart/2005/8/layout/cycle2"/>
    <dgm:cxn modelId="{E6D814D4-FE86-41BE-AC34-7861C8901BCD}" type="presOf" srcId="{13633CBA-2502-434A-928C-6EC6967F259D}" destId="{EA3ADED0-C9AD-4C17-98CE-D872DACD90E8}" srcOrd="0" destOrd="0" presId="urn:microsoft.com/office/officeart/2005/8/layout/cycle2"/>
    <dgm:cxn modelId="{70E930A6-C827-4F72-B6F2-9BC8DC8AB8CD}" type="presOf" srcId="{23116FF9-AEB9-43F5-882D-9ECB1FD5DE18}" destId="{4DD53E4A-81C3-4CAD-B31F-4C20BA5CFCD7}" srcOrd="0" destOrd="0" presId="urn:microsoft.com/office/officeart/2005/8/layout/cycle2"/>
    <dgm:cxn modelId="{66822E6F-E441-4678-A445-668144701D63}" type="presOf" srcId="{13A2EB04-B868-427A-B17F-16729BFA55DA}" destId="{2F68EEE9-28D4-49EC-A4B1-C191492E34F2}" srcOrd="1" destOrd="0" presId="urn:microsoft.com/office/officeart/2005/8/layout/cycle2"/>
    <dgm:cxn modelId="{9A1C775D-7DDB-48F9-97D9-490A63DE2A86}" srcId="{13633CBA-2502-434A-928C-6EC6967F259D}" destId="{38FB0022-09EC-4D6F-86C0-C813C6F2F39A}" srcOrd="0" destOrd="0" parTransId="{A0BBE5C2-C8CF-4F12-974F-53039E6D00EC}" sibTransId="{EA86A114-EBD1-49CF-AB76-042FF3D636A5}"/>
    <dgm:cxn modelId="{6A3565DD-D04C-4E82-B5A0-4809B84DBC70}" type="presOf" srcId="{13A2EB04-B868-427A-B17F-16729BFA55DA}" destId="{3BFA7701-5D17-48E5-8EAF-0CE4B894FCD8}" srcOrd="0" destOrd="0" presId="urn:microsoft.com/office/officeart/2005/8/layout/cycle2"/>
    <dgm:cxn modelId="{04CB5DA5-3FF2-4B6D-8DE7-1F090C09BE47}" type="presOf" srcId="{EA86A114-EBD1-49CF-AB76-042FF3D636A5}" destId="{3701657F-6946-4A4C-877D-2A88A526B7E1}" srcOrd="0" destOrd="0" presId="urn:microsoft.com/office/officeart/2005/8/layout/cycle2"/>
    <dgm:cxn modelId="{8426E189-4684-4E41-AAAC-C4772D18A644}" type="presOf" srcId="{38FB0022-09EC-4D6F-86C0-C813C6F2F39A}" destId="{91CB6799-0928-4E01-9EDA-41B17BB04FAF}" srcOrd="0" destOrd="0" presId="urn:microsoft.com/office/officeart/2005/8/layout/cycle2"/>
    <dgm:cxn modelId="{3EDF7B8C-7598-4E0B-B3E9-3F82986F4CD4}" type="presOf" srcId="{9131EDB8-27A6-42FD-A541-052EFC01D4C6}" destId="{28372633-A8CE-4898-AF86-305447452F30}" srcOrd="0" destOrd="0" presId="urn:microsoft.com/office/officeart/2005/8/layout/cycle2"/>
    <dgm:cxn modelId="{142518E3-74EC-49D4-B3EA-D407F6E4F483}" type="presOf" srcId="{BEE765C7-6165-4808-9B3B-A6627557B77F}" destId="{75E8BE9C-270B-4810-939F-EB750969C50A}" srcOrd="1" destOrd="0" presId="urn:microsoft.com/office/officeart/2005/8/layout/cycle2"/>
    <dgm:cxn modelId="{198EE807-14A4-40FA-B030-5F9F79A9713E}" srcId="{13633CBA-2502-434A-928C-6EC6967F259D}" destId="{9131EDB8-27A6-42FD-A541-052EFC01D4C6}" srcOrd="1" destOrd="0" parTransId="{6EC3601D-D6CE-49D7-9229-0442323129DA}" sibTransId="{13A2EB04-B868-427A-B17F-16729BFA55DA}"/>
    <dgm:cxn modelId="{FB008668-0FF3-46C7-8959-1F236FB4F4D0}" type="presParOf" srcId="{EA3ADED0-C9AD-4C17-98CE-D872DACD90E8}" destId="{91CB6799-0928-4E01-9EDA-41B17BB04FAF}" srcOrd="0" destOrd="0" presId="urn:microsoft.com/office/officeart/2005/8/layout/cycle2"/>
    <dgm:cxn modelId="{971F10E2-5CED-4C4E-9252-D755753EA2E9}" type="presParOf" srcId="{EA3ADED0-C9AD-4C17-98CE-D872DACD90E8}" destId="{3701657F-6946-4A4C-877D-2A88A526B7E1}" srcOrd="1" destOrd="0" presId="urn:microsoft.com/office/officeart/2005/8/layout/cycle2"/>
    <dgm:cxn modelId="{A68F6CC6-1A0A-4333-8003-8FEDD4F0E677}" type="presParOf" srcId="{3701657F-6946-4A4C-877D-2A88A526B7E1}" destId="{A60042D3-910C-4160-96CD-1A63C2C4C0FB}" srcOrd="0" destOrd="0" presId="urn:microsoft.com/office/officeart/2005/8/layout/cycle2"/>
    <dgm:cxn modelId="{10A74CE4-5A25-4509-ADD3-06BB9CEF21C7}" type="presParOf" srcId="{EA3ADED0-C9AD-4C17-98CE-D872DACD90E8}" destId="{28372633-A8CE-4898-AF86-305447452F30}" srcOrd="2" destOrd="0" presId="urn:microsoft.com/office/officeart/2005/8/layout/cycle2"/>
    <dgm:cxn modelId="{1B430A39-072A-40C5-B4BD-47B08DF907B6}" type="presParOf" srcId="{EA3ADED0-C9AD-4C17-98CE-D872DACD90E8}" destId="{3BFA7701-5D17-48E5-8EAF-0CE4B894FCD8}" srcOrd="3" destOrd="0" presId="urn:microsoft.com/office/officeart/2005/8/layout/cycle2"/>
    <dgm:cxn modelId="{46827EAB-B72B-42D7-AFD7-E30968E9F4C3}" type="presParOf" srcId="{3BFA7701-5D17-48E5-8EAF-0CE4B894FCD8}" destId="{2F68EEE9-28D4-49EC-A4B1-C191492E34F2}" srcOrd="0" destOrd="0" presId="urn:microsoft.com/office/officeart/2005/8/layout/cycle2"/>
    <dgm:cxn modelId="{9F3F7806-C569-417D-8EC1-52CA3866F5CB}" type="presParOf" srcId="{EA3ADED0-C9AD-4C17-98CE-D872DACD90E8}" destId="{4DD53E4A-81C3-4CAD-B31F-4C20BA5CFCD7}" srcOrd="4" destOrd="0" presId="urn:microsoft.com/office/officeart/2005/8/layout/cycle2"/>
    <dgm:cxn modelId="{30A9895D-4071-42A8-815E-0C83C1883982}" type="presParOf" srcId="{EA3ADED0-C9AD-4C17-98CE-D872DACD90E8}" destId="{670EC530-2BF9-418C-9EBE-CFD33FE15D7D}" srcOrd="5" destOrd="0" presId="urn:microsoft.com/office/officeart/2005/8/layout/cycle2"/>
    <dgm:cxn modelId="{687D3A8C-60B6-45BD-AF82-A0D5A13C4B1D}" type="presParOf" srcId="{670EC530-2BF9-418C-9EBE-CFD33FE15D7D}" destId="{75E8BE9C-270B-4810-939F-EB750969C50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8FD3E9-FA11-42D6-B307-5C19401432A6}" type="doc">
      <dgm:prSet loTypeId="urn:microsoft.com/office/officeart/2005/8/layout/lProcess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TW" altLang="en-US"/>
        </a:p>
      </dgm:t>
    </dgm:pt>
    <dgm:pt modelId="{8147BE68-8CF2-4A14-8DBF-C77BC3260934}">
      <dgm:prSet phldrT="[文字]" custT="1"/>
      <dgm:spPr/>
      <dgm:t>
        <a:bodyPr/>
        <a:lstStyle/>
        <a:p>
          <a:r>
            <a:rPr lang="zh-TW" altLang="en-US" sz="36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✓系友分享</a:t>
          </a:r>
          <a:endParaRPr lang="zh-TW" altLang="en-US" sz="36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D17567E1-CCEA-40C8-9E54-4D2BC4CBBEC7}" type="parTrans" cxnId="{3D9C57B7-06CB-48F9-93C4-E2EF790CB9EE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3114C140-8062-4239-A646-7F741A3677D3}" type="sibTrans" cxnId="{3D9C57B7-06CB-48F9-93C4-E2EF790CB9EE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53735E6C-85D0-4597-8EDB-11935F819A3E}">
      <dgm:prSet phldrT="[文字]"/>
      <dgm:spPr>
        <a:solidFill>
          <a:srgbClr val="00B050"/>
        </a:solidFill>
      </dgm:spPr>
      <dgm:t>
        <a:bodyPr/>
        <a:lstStyle/>
        <a:p>
          <a:r>
            <a:rPr lang="zh-TW" altLang="en-US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針對國土計畫或其他議題實務進行分享</a:t>
          </a:r>
          <a:endParaRPr lang="zh-TW" altLang="en-US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1F257081-27AC-44CA-9C60-B07C5214855D}" type="parTrans" cxnId="{A15D42D9-0680-4563-9E00-66583F60327C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D7B7C4B9-596A-4D19-92B7-3579D34FAEBD}" type="sibTrans" cxnId="{A15D42D9-0680-4563-9E00-66583F60327C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4C43FE65-2E04-4D9D-8F9E-A5BB044CD338}">
      <dgm:prSet phldrT="[文字]"/>
      <dgm:spPr>
        <a:solidFill>
          <a:srgbClr val="92D050"/>
        </a:solidFill>
      </dgm:spPr>
      <dgm:t>
        <a:bodyPr/>
        <a:lstStyle/>
        <a:p>
          <a:r>
            <a:rPr lang="zh-TW" altLang="en-US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以星期一或星期三晚上為主</a:t>
          </a:r>
          <a:endParaRPr lang="zh-TW" altLang="en-US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B4B814A8-F4CE-4FEE-9602-79141A78AB39}" type="parTrans" cxnId="{298CF5F0-97F7-4F81-B83E-C820D7FC6433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FD8C3F4D-F179-4644-AE79-2BE8B2638B71}" type="sibTrans" cxnId="{298CF5F0-97F7-4F81-B83E-C820D7FC6433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60F96A75-2959-4DD6-9C02-51EFFA61E0C7}">
      <dgm:prSet phldrT="[文字]" custT="1"/>
      <dgm:spPr/>
      <dgm:t>
        <a:bodyPr/>
        <a:lstStyle/>
        <a:p>
          <a:r>
            <a:rPr lang="zh-TW" altLang="en-US" sz="36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✓小組研討</a:t>
          </a:r>
          <a:endParaRPr lang="zh-TW" altLang="en-US" sz="36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DFD2D595-7672-42D1-9CFA-1CF5CA58B7E0}" type="parTrans" cxnId="{BB395C12-5873-44FC-BA0C-8998CB54B1AE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1F8952A1-E0C4-430B-A8E9-742CD63C2B53}" type="sibTrans" cxnId="{BB395C12-5873-44FC-BA0C-8998CB54B1AE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3D2003A7-9322-4DAE-B282-D7F307123E20}">
      <dgm:prSet phldrT="[文字]" custT="1"/>
      <dgm:spPr>
        <a:solidFill>
          <a:srgbClr val="00B050"/>
        </a:solidFill>
      </dgm:spPr>
      <dgm:t>
        <a:bodyPr/>
        <a:lstStyle/>
        <a:p>
          <a:r>
            <a:rPr lang="zh-TW" altLang="en-US" sz="16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分區分組研討（鶯歌、樹林、三峽、土城）</a:t>
          </a:r>
          <a:endParaRPr lang="zh-TW" altLang="en-US" sz="16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C4DD2051-0C0C-4116-A2F0-19295FFA7068}" type="parTrans" cxnId="{EE1B61EB-39BB-4053-B76B-DAC46DFF8AD2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5137541D-1590-4DC8-B60C-AB983EB2F022}" type="sibTrans" cxnId="{EE1B61EB-39BB-4053-B76B-DAC46DFF8AD2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663801A1-7099-4464-BF3D-993ABAECF99B}">
      <dgm:prSet phldrT="[文字]"/>
      <dgm:spPr>
        <a:solidFill>
          <a:srgbClr val="92D050"/>
        </a:solidFill>
      </dgm:spPr>
      <dgm:t>
        <a:bodyPr/>
        <a:lstStyle/>
        <a:p>
          <a:r>
            <a:rPr lang="zh-TW" altLang="en-US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各組自行約時間研討</a:t>
          </a:r>
          <a:endParaRPr lang="zh-TW" altLang="en-US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6D7E8FB5-5F77-46DC-86C5-05776A2F1D74}" type="parTrans" cxnId="{B0A810C5-0FA3-423A-97D6-81AD0870628B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A52AFF35-C737-4B6A-9E80-EBDDC3B6841C}" type="sibTrans" cxnId="{B0A810C5-0FA3-423A-97D6-81AD0870628B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D37E900A-862D-45EC-A636-73E9DA5E374B}">
      <dgm:prSet phldrT="[文字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zh-TW" altLang="en-US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若無法出席參加可看錄影影片</a:t>
          </a:r>
          <a:endParaRPr lang="zh-TW" altLang="en-US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916D63A1-A553-421D-9F3D-A4B96E9FE135}" type="parTrans" cxnId="{08A67E0D-3355-488A-8AFE-9CA4E6C395ED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DA5E7025-EF60-4E8A-BACE-CA8B61D7B487}" type="sibTrans" cxnId="{08A67E0D-3355-488A-8AFE-9CA4E6C395ED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6750A06D-FDF1-4A7E-9D89-BDB37F2917F9}">
      <dgm:prSet phldrT="[文字]"/>
      <dgm:spPr/>
      <dgm:t>
        <a:bodyPr/>
        <a:lstStyle/>
        <a:p>
          <a:r>
            <a:rPr lang="zh-TW" altLang="en-US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需填寫繳交學習單</a:t>
          </a:r>
          <a:endParaRPr lang="zh-TW" altLang="en-US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DFA80F7F-3FA4-4F91-9B28-173A9DCFD313}" type="parTrans" cxnId="{2149586D-C109-4D96-A429-E53B439CFD35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6173E48E-8326-41A6-911B-AC43478E5EA3}" type="sibTrans" cxnId="{2149586D-C109-4D96-A429-E53B439CFD35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2C6B8DA1-7F4E-4ADF-BA37-DDB985FCE9FB}">
      <dgm:prSet phldrT="[文字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zh-TW" altLang="en-US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預計於國土計畫講座後分組進行</a:t>
          </a:r>
          <a:endParaRPr lang="zh-TW" altLang="en-US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0B6850C8-0DD7-4FF1-840C-6BA90DC517F0}" type="parTrans" cxnId="{90125023-AA4C-4C5D-A795-0B9188599E7B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C28DBDD3-3444-46F5-8B91-A349AA314783}" type="sibTrans" cxnId="{90125023-AA4C-4C5D-A795-0B9188599E7B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071A9DE5-8B7E-4A7A-BD28-91E56707EFEE}">
      <dgm:prSet phldrT="[文字]"/>
      <dgm:spPr/>
      <dgm:t>
        <a:bodyPr/>
        <a:lstStyle/>
        <a:p>
          <a:r>
            <a:rPr lang="zh-TW" altLang="en-US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於</a:t>
          </a:r>
          <a:r>
            <a: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5</a:t>
          </a:r>
          <a:r>
            <a:rPr lang="zh-TW" altLang="en-US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月底前舉辦讀書會成果發表</a:t>
          </a:r>
          <a:endParaRPr lang="zh-TW" altLang="en-US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7B475270-5BD3-4917-80AF-0F343A9F3514}" type="parTrans" cxnId="{865F559F-27EB-4C4B-8E28-7FC8B276E88E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9ED3D437-57F8-456D-BDD8-E8E57C704C5A}" type="sibTrans" cxnId="{865F559F-27EB-4C4B-8E28-7FC8B276E88E}">
      <dgm:prSet/>
      <dgm:spPr/>
      <dgm:t>
        <a:bodyPr/>
        <a:lstStyle/>
        <a:p>
          <a:endParaRPr lang="zh-TW" altLang="en-US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4B7F167D-AF8F-4975-82F6-7105C9364165}">
      <dgm:prSet phldrT="[文字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至少</a:t>
          </a:r>
          <a:r>
            <a:rPr lang="en-US" altLang="zh-TW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3</a:t>
          </a:r>
          <a:r>
            <a:rPr lang="zh-TW" altLang="en-US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場分享活動</a:t>
          </a:r>
          <a:endParaRPr lang="zh-TW" altLang="en-US" dirty="0">
            <a:solidFill>
              <a:schemeClr val="tx1"/>
            </a:solidFill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399FA603-DFB3-4579-B0AC-88887730C8B2}" type="parTrans" cxnId="{2AFD0782-C642-41E3-83F9-F4E99F9232A6}">
      <dgm:prSet/>
      <dgm:spPr/>
      <dgm:t>
        <a:bodyPr/>
        <a:lstStyle/>
        <a:p>
          <a:endParaRPr lang="zh-TW" altLang="en-US"/>
        </a:p>
      </dgm:t>
    </dgm:pt>
    <dgm:pt modelId="{698CAFF7-3EE5-432A-A9FC-1EE3B12C40D4}" type="sibTrans" cxnId="{2AFD0782-C642-41E3-83F9-F4E99F9232A6}">
      <dgm:prSet/>
      <dgm:spPr/>
      <dgm:t>
        <a:bodyPr/>
        <a:lstStyle/>
        <a:p>
          <a:endParaRPr lang="zh-TW" altLang="en-US"/>
        </a:p>
      </dgm:t>
    </dgm:pt>
    <dgm:pt modelId="{8B469283-CD2C-4A9B-A50A-A5665C319422}">
      <dgm:prSet phldrT="[文字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研討成果發表預計</a:t>
          </a:r>
          <a:r>
            <a:rPr lang="en-US" altLang="zh-TW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2</a:t>
          </a:r>
          <a:r>
            <a:rPr lang="zh-TW" altLang="en-US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場，於星期三下午</a:t>
          </a:r>
          <a:r>
            <a:rPr lang="en-US" altLang="zh-TW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1-2</a:t>
          </a:r>
          <a:r>
            <a:rPr lang="zh-TW" altLang="en-US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節</a:t>
          </a:r>
          <a:endParaRPr lang="zh-TW" altLang="en-US" dirty="0">
            <a:solidFill>
              <a:schemeClr val="tx1"/>
            </a:solidFill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55EE02E5-E7CC-45EB-8B63-893B7D764778}" type="parTrans" cxnId="{5EC43ACA-4C9F-4F35-8B60-8847B065341B}">
      <dgm:prSet/>
      <dgm:spPr/>
      <dgm:t>
        <a:bodyPr/>
        <a:lstStyle/>
        <a:p>
          <a:endParaRPr lang="zh-TW" altLang="en-US"/>
        </a:p>
      </dgm:t>
    </dgm:pt>
    <dgm:pt modelId="{23907202-BE62-4709-9093-5F534453CB98}" type="sibTrans" cxnId="{5EC43ACA-4C9F-4F35-8B60-8847B065341B}">
      <dgm:prSet/>
      <dgm:spPr/>
      <dgm:t>
        <a:bodyPr/>
        <a:lstStyle/>
        <a:p>
          <a:endParaRPr lang="zh-TW" altLang="en-US"/>
        </a:p>
      </dgm:t>
    </dgm:pt>
    <dgm:pt modelId="{D9F910C9-AB65-4AE8-B651-0FE3CEFD0D28}" type="pres">
      <dgm:prSet presAssocID="{DB8FD3E9-FA11-42D6-B307-5C19401432A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303F213-7B4D-4CFE-834B-16A7F4EDB4E8}" type="pres">
      <dgm:prSet presAssocID="{8147BE68-8CF2-4A14-8DBF-C77BC3260934}" presName="compNode" presStyleCnt="0"/>
      <dgm:spPr/>
    </dgm:pt>
    <dgm:pt modelId="{5CCE5E84-5BD9-4151-A351-3763D167A472}" type="pres">
      <dgm:prSet presAssocID="{8147BE68-8CF2-4A14-8DBF-C77BC3260934}" presName="aNode" presStyleLbl="bgShp" presStyleIdx="0" presStyleCnt="2"/>
      <dgm:spPr/>
      <dgm:t>
        <a:bodyPr/>
        <a:lstStyle/>
        <a:p>
          <a:endParaRPr lang="zh-TW" altLang="en-US"/>
        </a:p>
      </dgm:t>
    </dgm:pt>
    <dgm:pt modelId="{9FE9AFE7-06FB-4CED-A47E-60E69A129E72}" type="pres">
      <dgm:prSet presAssocID="{8147BE68-8CF2-4A14-8DBF-C77BC3260934}" presName="textNode" presStyleLbl="bgShp" presStyleIdx="0" presStyleCnt="2"/>
      <dgm:spPr/>
      <dgm:t>
        <a:bodyPr/>
        <a:lstStyle/>
        <a:p>
          <a:endParaRPr lang="zh-TW" altLang="en-US"/>
        </a:p>
      </dgm:t>
    </dgm:pt>
    <dgm:pt modelId="{A3B5EAF2-C6F1-4464-90DE-DEDF51FF6462}" type="pres">
      <dgm:prSet presAssocID="{8147BE68-8CF2-4A14-8DBF-C77BC3260934}" presName="compChildNode" presStyleCnt="0"/>
      <dgm:spPr/>
    </dgm:pt>
    <dgm:pt modelId="{4AFD0236-4C69-4AC3-ADAC-1B136E4278EA}" type="pres">
      <dgm:prSet presAssocID="{8147BE68-8CF2-4A14-8DBF-C77BC3260934}" presName="theInnerList" presStyleCnt="0"/>
      <dgm:spPr/>
    </dgm:pt>
    <dgm:pt modelId="{9DEF0856-1FBC-44EE-A6DD-8D3773C4F6F4}" type="pres">
      <dgm:prSet presAssocID="{53735E6C-85D0-4597-8EDB-11935F819A3E}" presName="childNode" presStyleLbl="node1" presStyleIdx="0" presStyleCnt="10" custScaleX="108133" custLinFactY="-22526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B70CF3-C18A-45A6-A657-E3B44D0F900C}" type="pres">
      <dgm:prSet presAssocID="{53735E6C-85D0-4597-8EDB-11935F819A3E}" presName="aSpace2" presStyleCnt="0"/>
      <dgm:spPr/>
    </dgm:pt>
    <dgm:pt modelId="{B4DD9660-B737-40FA-9F73-1990A12B0574}" type="pres">
      <dgm:prSet presAssocID="{4C43FE65-2E04-4D9D-8F9E-A5BB044CD338}" presName="childNode" presStyleLbl="node1" presStyleIdx="1" presStyleCnt="10" custScaleX="108133" custLinFactY="-22526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6152E2-DD96-4C7E-91B3-EF3D9F3CFC96}" type="pres">
      <dgm:prSet presAssocID="{4C43FE65-2E04-4D9D-8F9E-A5BB044CD338}" presName="aSpace2" presStyleCnt="0"/>
      <dgm:spPr/>
    </dgm:pt>
    <dgm:pt modelId="{4A581FEB-7D6B-4F05-AE4C-4B038497C9FF}" type="pres">
      <dgm:prSet presAssocID="{D37E900A-862D-45EC-A636-73E9DA5E374B}" presName="childNode" presStyleLbl="node1" presStyleIdx="2" presStyleCnt="10" custScaleX="108133" custLinFactY="-22526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C7CF197-558C-43A2-83D9-DA0016C83674}" type="pres">
      <dgm:prSet presAssocID="{D37E900A-862D-45EC-A636-73E9DA5E374B}" presName="aSpace2" presStyleCnt="0"/>
      <dgm:spPr/>
    </dgm:pt>
    <dgm:pt modelId="{1F0B4472-59B2-4CE6-A0B0-AC348C54FF8E}" type="pres">
      <dgm:prSet presAssocID="{6750A06D-FDF1-4A7E-9D89-BDB37F2917F9}" presName="childNode" presStyleLbl="node1" presStyleIdx="3" presStyleCnt="10" custScaleX="108133" custLinFactY="-22526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62181D3-1384-42A6-B224-930D727AB355}" type="pres">
      <dgm:prSet presAssocID="{6750A06D-FDF1-4A7E-9D89-BDB37F2917F9}" presName="aSpace2" presStyleCnt="0"/>
      <dgm:spPr/>
    </dgm:pt>
    <dgm:pt modelId="{9F10AB83-EC7B-4613-8B14-5A55B1168756}" type="pres">
      <dgm:prSet presAssocID="{4B7F167D-AF8F-4975-82F6-7105C9364165}" presName="childNode" presStyleLbl="node1" presStyleIdx="4" presStyleCnt="10" custScaleX="106769" custLinFactY="-13977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50A9AF-D3BE-4AB9-956F-8F8EEBC50B73}" type="pres">
      <dgm:prSet presAssocID="{8147BE68-8CF2-4A14-8DBF-C77BC3260934}" presName="aSpace" presStyleCnt="0"/>
      <dgm:spPr/>
    </dgm:pt>
    <dgm:pt modelId="{E1F5B93A-6E1C-49F5-9A30-39321F2B10BF}" type="pres">
      <dgm:prSet presAssocID="{60F96A75-2959-4DD6-9C02-51EFFA61E0C7}" presName="compNode" presStyleCnt="0"/>
      <dgm:spPr/>
    </dgm:pt>
    <dgm:pt modelId="{EED0B8EC-08C4-4E77-9BE4-4295F6F0422B}" type="pres">
      <dgm:prSet presAssocID="{60F96A75-2959-4DD6-9C02-51EFFA61E0C7}" presName="aNode" presStyleLbl="bgShp" presStyleIdx="1" presStyleCnt="2" custLinFactNeighborX="-205" custLinFactNeighborY="1062"/>
      <dgm:spPr/>
      <dgm:t>
        <a:bodyPr/>
        <a:lstStyle/>
        <a:p>
          <a:endParaRPr lang="zh-TW" altLang="en-US"/>
        </a:p>
      </dgm:t>
    </dgm:pt>
    <dgm:pt modelId="{116E7160-ED42-4613-9017-A17E3A242074}" type="pres">
      <dgm:prSet presAssocID="{60F96A75-2959-4DD6-9C02-51EFFA61E0C7}" presName="textNode" presStyleLbl="bgShp" presStyleIdx="1" presStyleCnt="2"/>
      <dgm:spPr/>
      <dgm:t>
        <a:bodyPr/>
        <a:lstStyle/>
        <a:p>
          <a:endParaRPr lang="zh-TW" altLang="en-US"/>
        </a:p>
      </dgm:t>
    </dgm:pt>
    <dgm:pt modelId="{84582867-7072-4B75-9B45-48209A4E4A09}" type="pres">
      <dgm:prSet presAssocID="{60F96A75-2959-4DD6-9C02-51EFFA61E0C7}" presName="compChildNode" presStyleCnt="0"/>
      <dgm:spPr/>
    </dgm:pt>
    <dgm:pt modelId="{108B06C5-FEB8-4135-BDFB-CC2483CAAFD5}" type="pres">
      <dgm:prSet presAssocID="{60F96A75-2959-4DD6-9C02-51EFFA61E0C7}" presName="theInnerList" presStyleCnt="0"/>
      <dgm:spPr/>
    </dgm:pt>
    <dgm:pt modelId="{38F30A50-CFA3-4FD4-893E-86295832717C}" type="pres">
      <dgm:prSet presAssocID="{3D2003A7-9322-4DAE-B282-D7F307123E20}" presName="childNode" presStyleLbl="node1" presStyleIdx="5" presStyleCnt="10" custScaleX="108133" custLinFactY="-22526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F13A002-6116-4A3D-B603-37FEF3348F28}" type="pres">
      <dgm:prSet presAssocID="{3D2003A7-9322-4DAE-B282-D7F307123E20}" presName="aSpace2" presStyleCnt="0"/>
      <dgm:spPr/>
    </dgm:pt>
    <dgm:pt modelId="{CF43EA49-B3BD-435E-AB2F-498C288C2E8B}" type="pres">
      <dgm:prSet presAssocID="{663801A1-7099-4464-BF3D-993ABAECF99B}" presName="childNode" presStyleLbl="node1" presStyleIdx="6" presStyleCnt="10" custScaleX="108133" custLinFactY="-22526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241179B-060E-4134-9D08-F957082058DC}" type="pres">
      <dgm:prSet presAssocID="{663801A1-7099-4464-BF3D-993ABAECF99B}" presName="aSpace2" presStyleCnt="0"/>
      <dgm:spPr/>
    </dgm:pt>
    <dgm:pt modelId="{463F10B2-68E5-4394-912A-5F53EC74D75B}" type="pres">
      <dgm:prSet presAssocID="{2C6B8DA1-7F4E-4ADF-BA37-DDB985FCE9FB}" presName="childNode" presStyleLbl="node1" presStyleIdx="7" presStyleCnt="10" custScaleX="108133" custLinFactY="-22526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2B3D3F4-8718-4A29-B81A-A955A6C96BC1}" type="pres">
      <dgm:prSet presAssocID="{2C6B8DA1-7F4E-4ADF-BA37-DDB985FCE9FB}" presName="aSpace2" presStyleCnt="0"/>
      <dgm:spPr/>
    </dgm:pt>
    <dgm:pt modelId="{4447EC2D-DB94-4C30-8AE6-7C6778347857}" type="pres">
      <dgm:prSet presAssocID="{071A9DE5-8B7E-4A7A-BD28-91E56707EFEE}" presName="childNode" presStyleLbl="node1" presStyleIdx="8" presStyleCnt="10" custScaleX="108133" custLinFactY="-18856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CB4DD5-A2F6-4691-BAED-79B818B2EC3D}" type="pres">
      <dgm:prSet presAssocID="{071A9DE5-8B7E-4A7A-BD28-91E56707EFEE}" presName="aSpace2" presStyleCnt="0"/>
      <dgm:spPr/>
    </dgm:pt>
    <dgm:pt modelId="{D85AA103-81A6-4C07-90A8-1EE1744C5CAB}" type="pres">
      <dgm:prSet presAssocID="{8B469283-CD2C-4A9B-A50A-A5665C319422}" presName="childNode" presStyleLbl="node1" presStyleIdx="9" presStyleCnt="10" custScaleX="108437" custLinFactY="-10307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8A67E0D-3355-488A-8AFE-9CA4E6C395ED}" srcId="{8147BE68-8CF2-4A14-8DBF-C77BC3260934}" destId="{D37E900A-862D-45EC-A636-73E9DA5E374B}" srcOrd="2" destOrd="0" parTransId="{916D63A1-A553-421D-9F3D-A4B96E9FE135}" sibTransId="{DA5E7025-EF60-4E8A-BACE-CA8B61D7B487}"/>
    <dgm:cxn modelId="{5EC43ACA-4C9F-4F35-8B60-8847B065341B}" srcId="{60F96A75-2959-4DD6-9C02-51EFFA61E0C7}" destId="{8B469283-CD2C-4A9B-A50A-A5665C319422}" srcOrd="4" destOrd="0" parTransId="{55EE02E5-E7CC-45EB-8B63-893B7D764778}" sibTransId="{23907202-BE62-4709-9093-5F534453CB98}"/>
    <dgm:cxn modelId="{2AFD0782-C642-41E3-83F9-F4E99F9232A6}" srcId="{8147BE68-8CF2-4A14-8DBF-C77BC3260934}" destId="{4B7F167D-AF8F-4975-82F6-7105C9364165}" srcOrd="4" destOrd="0" parTransId="{399FA603-DFB3-4579-B0AC-88887730C8B2}" sibTransId="{698CAFF7-3EE5-432A-A9FC-1EE3B12C40D4}"/>
    <dgm:cxn modelId="{2911E290-2C78-45F7-97DD-961473F41C59}" type="presOf" srcId="{2C6B8DA1-7F4E-4ADF-BA37-DDB985FCE9FB}" destId="{463F10B2-68E5-4394-912A-5F53EC74D75B}" srcOrd="0" destOrd="0" presId="urn:microsoft.com/office/officeart/2005/8/layout/lProcess2"/>
    <dgm:cxn modelId="{BB395C12-5873-44FC-BA0C-8998CB54B1AE}" srcId="{DB8FD3E9-FA11-42D6-B307-5C19401432A6}" destId="{60F96A75-2959-4DD6-9C02-51EFFA61E0C7}" srcOrd="1" destOrd="0" parTransId="{DFD2D595-7672-42D1-9CFA-1CF5CA58B7E0}" sibTransId="{1F8952A1-E0C4-430B-A8E9-742CD63C2B53}"/>
    <dgm:cxn modelId="{EF32727D-F2B1-4740-B382-E63DAEEAB333}" type="presOf" srcId="{DB8FD3E9-FA11-42D6-B307-5C19401432A6}" destId="{D9F910C9-AB65-4AE8-B651-0FE3CEFD0D28}" srcOrd="0" destOrd="0" presId="urn:microsoft.com/office/officeart/2005/8/layout/lProcess2"/>
    <dgm:cxn modelId="{298CF5F0-97F7-4F81-B83E-C820D7FC6433}" srcId="{8147BE68-8CF2-4A14-8DBF-C77BC3260934}" destId="{4C43FE65-2E04-4D9D-8F9E-A5BB044CD338}" srcOrd="1" destOrd="0" parTransId="{B4B814A8-F4CE-4FEE-9602-79141A78AB39}" sibTransId="{FD8C3F4D-F179-4644-AE79-2BE8B2638B71}"/>
    <dgm:cxn modelId="{865F559F-27EB-4C4B-8E28-7FC8B276E88E}" srcId="{60F96A75-2959-4DD6-9C02-51EFFA61E0C7}" destId="{071A9DE5-8B7E-4A7A-BD28-91E56707EFEE}" srcOrd="3" destOrd="0" parTransId="{7B475270-5BD3-4917-80AF-0F343A9F3514}" sibTransId="{9ED3D437-57F8-456D-BDD8-E8E57C704C5A}"/>
    <dgm:cxn modelId="{3298237D-A1DB-4A82-82A0-81DEFF1B2CC8}" type="presOf" srcId="{4B7F167D-AF8F-4975-82F6-7105C9364165}" destId="{9F10AB83-EC7B-4613-8B14-5A55B1168756}" srcOrd="0" destOrd="0" presId="urn:microsoft.com/office/officeart/2005/8/layout/lProcess2"/>
    <dgm:cxn modelId="{548FC298-E860-42AC-9497-02D7935CA895}" type="presOf" srcId="{6750A06D-FDF1-4A7E-9D89-BDB37F2917F9}" destId="{1F0B4472-59B2-4CE6-A0B0-AC348C54FF8E}" srcOrd="0" destOrd="0" presId="urn:microsoft.com/office/officeart/2005/8/layout/lProcess2"/>
    <dgm:cxn modelId="{675E1215-4952-40DA-8BE0-0372A86B0076}" type="presOf" srcId="{3D2003A7-9322-4DAE-B282-D7F307123E20}" destId="{38F30A50-CFA3-4FD4-893E-86295832717C}" srcOrd="0" destOrd="0" presId="urn:microsoft.com/office/officeart/2005/8/layout/lProcess2"/>
    <dgm:cxn modelId="{15870DB7-213F-41E1-A505-310F0DE2F8CC}" type="presOf" srcId="{8B469283-CD2C-4A9B-A50A-A5665C319422}" destId="{D85AA103-81A6-4C07-90A8-1EE1744C5CAB}" srcOrd="0" destOrd="0" presId="urn:microsoft.com/office/officeart/2005/8/layout/lProcess2"/>
    <dgm:cxn modelId="{66F74A35-A9C0-4C4E-9891-7605EF9833D0}" type="presOf" srcId="{8147BE68-8CF2-4A14-8DBF-C77BC3260934}" destId="{9FE9AFE7-06FB-4CED-A47E-60E69A129E72}" srcOrd="1" destOrd="0" presId="urn:microsoft.com/office/officeart/2005/8/layout/lProcess2"/>
    <dgm:cxn modelId="{B0A810C5-0FA3-423A-97D6-81AD0870628B}" srcId="{60F96A75-2959-4DD6-9C02-51EFFA61E0C7}" destId="{663801A1-7099-4464-BF3D-993ABAECF99B}" srcOrd="1" destOrd="0" parTransId="{6D7E8FB5-5F77-46DC-86C5-05776A2F1D74}" sibTransId="{A52AFF35-C737-4B6A-9E80-EBDDC3B6841C}"/>
    <dgm:cxn modelId="{90125023-AA4C-4C5D-A795-0B9188599E7B}" srcId="{60F96A75-2959-4DD6-9C02-51EFFA61E0C7}" destId="{2C6B8DA1-7F4E-4ADF-BA37-DDB985FCE9FB}" srcOrd="2" destOrd="0" parTransId="{0B6850C8-0DD7-4FF1-840C-6BA90DC517F0}" sibTransId="{C28DBDD3-3444-46F5-8B91-A349AA314783}"/>
    <dgm:cxn modelId="{0AA2CAD9-DCA9-44DD-A2D3-4D9AE8D1B5EB}" type="presOf" srcId="{60F96A75-2959-4DD6-9C02-51EFFA61E0C7}" destId="{EED0B8EC-08C4-4E77-9BE4-4295F6F0422B}" srcOrd="0" destOrd="0" presId="urn:microsoft.com/office/officeart/2005/8/layout/lProcess2"/>
    <dgm:cxn modelId="{A15D42D9-0680-4563-9E00-66583F60327C}" srcId="{8147BE68-8CF2-4A14-8DBF-C77BC3260934}" destId="{53735E6C-85D0-4597-8EDB-11935F819A3E}" srcOrd="0" destOrd="0" parTransId="{1F257081-27AC-44CA-9C60-B07C5214855D}" sibTransId="{D7B7C4B9-596A-4D19-92B7-3579D34FAEBD}"/>
    <dgm:cxn modelId="{1E763548-C888-44B4-9FEA-766356387736}" type="presOf" srcId="{4C43FE65-2E04-4D9D-8F9E-A5BB044CD338}" destId="{B4DD9660-B737-40FA-9F73-1990A12B0574}" srcOrd="0" destOrd="0" presId="urn:microsoft.com/office/officeart/2005/8/layout/lProcess2"/>
    <dgm:cxn modelId="{EE1B61EB-39BB-4053-B76B-DAC46DFF8AD2}" srcId="{60F96A75-2959-4DD6-9C02-51EFFA61E0C7}" destId="{3D2003A7-9322-4DAE-B282-D7F307123E20}" srcOrd="0" destOrd="0" parTransId="{C4DD2051-0C0C-4116-A2F0-19295FFA7068}" sibTransId="{5137541D-1590-4DC8-B60C-AB983EB2F022}"/>
    <dgm:cxn modelId="{9C9C0DC3-C0B1-4B78-8697-BCF885A9A90E}" type="presOf" srcId="{071A9DE5-8B7E-4A7A-BD28-91E56707EFEE}" destId="{4447EC2D-DB94-4C30-8AE6-7C6778347857}" srcOrd="0" destOrd="0" presId="urn:microsoft.com/office/officeart/2005/8/layout/lProcess2"/>
    <dgm:cxn modelId="{3D9C57B7-06CB-48F9-93C4-E2EF790CB9EE}" srcId="{DB8FD3E9-FA11-42D6-B307-5C19401432A6}" destId="{8147BE68-8CF2-4A14-8DBF-C77BC3260934}" srcOrd="0" destOrd="0" parTransId="{D17567E1-CCEA-40C8-9E54-4D2BC4CBBEC7}" sibTransId="{3114C140-8062-4239-A646-7F741A3677D3}"/>
    <dgm:cxn modelId="{D7B2DCA7-AE98-4B9C-AB7E-7DD14959FBE0}" type="presOf" srcId="{D37E900A-862D-45EC-A636-73E9DA5E374B}" destId="{4A581FEB-7D6B-4F05-AE4C-4B038497C9FF}" srcOrd="0" destOrd="0" presId="urn:microsoft.com/office/officeart/2005/8/layout/lProcess2"/>
    <dgm:cxn modelId="{1FAC9E23-5641-4FBB-9D72-6F4AE4A6C94D}" type="presOf" srcId="{60F96A75-2959-4DD6-9C02-51EFFA61E0C7}" destId="{116E7160-ED42-4613-9017-A17E3A242074}" srcOrd="1" destOrd="0" presId="urn:microsoft.com/office/officeart/2005/8/layout/lProcess2"/>
    <dgm:cxn modelId="{9289F6C8-EA76-433F-A394-D78483915042}" type="presOf" srcId="{663801A1-7099-4464-BF3D-993ABAECF99B}" destId="{CF43EA49-B3BD-435E-AB2F-498C288C2E8B}" srcOrd="0" destOrd="0" presId="urn:microsoft.com/office/officeart/2005/8/layout/lProcess2"/>
    <dgm:cxn modelId="{2149586D-C109-4D96-A429-E53B439CFD35}" srcId="{8147BE68-8CF2-4A14-8DBF-C77BC3260934}" destId="{6750A06D-FDF1-4A7E-9D89-BDB37F2917F9}" srcOrd="3" destOrd="0" parTransId="{DFA80F7F-3FA4-4F91-9B28-173A9DCFD313}" sibTransId="{6173E48E-8326-41A6-911B-AC43478E5EA3}"/>
    <dgm:cxn modelId="{579B378A-A58D-4E5A-B3F3-F7FB63656EA0}" type="presOf" srcId="{8147BE68-8CF2-4A14-8DBF-C77BC3260934}" destId="{5CCE5E84-5BD9-4151-A351-3763D167A472}" srcOrd="0" destOrd="0" presId="urn:microsoft.com/office/officeart/2005/8/layout/lProcess2"/>
    <dgm:cxn modelId="{BF99BCB6-B5B6-4D8F-9DE6-9AC11FEF7F46}" type="presOf" srcId="{53735E6C-85D0-4597-8EDB-11935F819A3E}" destId="{9DEF0856-1FBC-44EE-A6DD-8D3773C4F6F4}" srcOrd="0" destOrd="0" presId="urn:microsoft.com/office/officeart/2005/8/layout/lProcess2"/>
    <dgm:cxn modelId="{8F0FDAC0-C904-4587-9EF1-7A8E121E2DE6}" type="presParOf" srcId="{D9F910C9-AB65-4AE8-B651-0FE3CEFD0D28}" destId="{E303F213-7B4D-4CFE-834B-16A7F4EDB4E8}" srcOrd="0" destOrd="0" presId="urn:microsoft.com/office/officeart/2005/8/layout/lProcess2"/>
    <dgm:cxn modelId="{56D13C89-2DC8-4275-B63C-09642FA9F4F1}" type="presParOf" srcId="{E303F213-7B4D-4CFE-834B-16A7F4EDB4E8}" destId="{5CCE5E84-5BD9-4151-A351-3763D167A472}" srcOrd="0" destOrd="0" presId="urn:microsoft.com/office/officeart/2005/8/layout/lProcess2"/>
    <dgm:cxn modelId="{4E7F3545-6E6B-412D-8514-BE411C0171AE}" type="presParOf" srcId="{E303F213-7B4D-4CFE-834B-16A7F4EDB4E8}" destId="{9FE9AFE7-06FB-4CED-A47E-60E69A129E72}" srcOrd="1" destOrd="0" presId="urn:microsoft.com/office/officeart/2005/8/layout/lProcess2"/>
    <dgm:cxn modelId="{AEE9BEFF-E467-4F5E-B821-695DB0EA840B}" type="presParOf" srcId="{E303F213-7B4D-4CFE-834B-16A7F4EDB4E8}" destId="{A3B5EAF2-C6F1-4464-90DE-DEDF51FF6462}" srcOrd="2" destOrd="0" presId="urn:microsoft.com/office/officeart/2005/8/layout/lProcess2"/>
    <dgm:cxn modelId="{593C0164-075E-4C63-953F-775407E24B92}" type="presParOf" srcId="{A3B5EAF2-C6F1-4464-90DE-DEDF51FF6462}" destId="{4AFD0236-4C69-4AC3-ADAC-1B136E4278EA}" srcOrd="0" destOrd="0" presId="urn:microsoft.com/office/officeart/2005/8/layout/lProcess2"/>
    <dgm:cxn modelId="{0AF5A52D-B8CF-468E-AFD6-EC353858F342}" type="presParOf" srcId="{4AFD0236-4C69-4AC3-ADAC-1B136E4278EA}" destId="{9DEF0856-1FBC-44EE-A6DD-8D3773C4F6F4}" srcOrd="0" destOrd="0" presId="urn:microsoft.com/office/officeart/2005/8/layout/lProcess2"/>
    <dgm:cxn modelId="{E805520C-2BDD-4BA2-85F6-E072B8556E7C}" type="presParOf" srcId="{4AFD0236-4C69-4AC3-ADAC-1B136E4278EA}" destId="{6FB70CF3-C18A-45A6-A657-E3B44D0F900C}" srcOrd="1" destOrd="0" presId="urn:microsoft.com/office/officeart/2005/8/layout/lProcess2"/>
    <dgm:cxn modelId="{4DB2035A-53E8-4D53-A50E-B77DE233CA07}" type="presParOf" srcId="{4AFD0236-4C69-4AC3-ADAC-1B136E4278EA}" destId="{B4DD9660-B737-40FA-9F73-1990A12B0574}" srcOrd="2" destOrd="0" presId="urn:microsoft.com/office/officeart/2005/8/layout/lProcess2"/>
    <dgm:cxn modelId="{41793DB7-3F0F-4521-ABF5-053CF0ECD18A}" type="presParOf" srcId="{4AFD0236-4C69-4AC3-ADAC-1B136E4278EA}" destId="{1E6152E2-DD96-4C7E-91B3-EF3D9F3CFC96}" srcOrd="3" destOrd="0" presId="urn:microsoft.com/office/officeart/2005/8/layout/lProcess2"/>
    <dgm:cxn modelId="{311ACA96-05E6-4C34-9EF0-C7F1FEE031A5}" type="presParOf" srcId="{4AFD0236-4C69-4AC3-ADAC-1B136E4278EA}" destId="{4A581FEB-7D6B-4F05-AE4C-4B038497C9FF}" srcOrd="4" destOrd="0" presId="urn:microsoft.com/office/officeart/2005/8/layout/lProcess2"/>
    <dgm:cxn modelId="{5B7FEF98-9D77-436A-8228-384B916AB17B}" type="presParOf" srcId="{4AFD0236-4C69-4AC3-ADAC-1B136E4278EA}" destId="{2C7CF197-558C-43A2-83D9-DA0016C83674}" srcOrd="5" destOrd="0" presId="urn:microsoft.com/office/officeart/2005/8/layout/lProcess2"/>
    <dgm:cxn modelId="{27F1B8AD-59CB-4630-9B36-BBF9B363C33C}" type="presParOf" srcId="{4AFD0236-4C69-4AC3-ADAC-1B136E4278EA}" destId="{1F0B4472-59B2-4CE6-A0B0-AC348C54FF8E}" srcOrd="6" destOrd="0" presId="urn:microsoft.com/office/officeart/2005/8/layout/lProcess2"/>
    <dgm:cxn modelId="{9A11CD2B-292E-4CF6-A6FC-48B25A78B228}" type="presParOf" srcId="{4AFD0236-4C69-4AC3-ADAC-1B136E4278EA}" destId="{562181D3-1384-42A6-B224-930D727AB355}" srcOrd="7" destOrd="0" presId="urn:microsoft.com/office/officeart/2005/8/layout/lProcess2"/>
    <dgm:cxn modelId="{4B0D073F-CB07-4142-ACDE-1684B5105C9F}" type="presParOf" srcId="{4AFD0236-4C69-4AC3-ADAC-1B136E4278EA}" destId="{9F10AB83-EC7B-4613-8B14-5A55B1168756}" srcOrd="8" destOrd="0" presId="urn:microsoft.com/office/officeart/2005/8/layout/lProcess2"/>
    <dgm:cxn modelId="{D40272D9-6EC3-4CE7-8C2F-E9CDD3453B51}" type="presParOf" srcId="{D9F910C9-AB65-4AE8-B651-0FE3CEFD0D28}" destId="{9950A9AF-D3BE-4AB9-956F-8F8EEBC50B73}" srcOrd="1" destOrd="0" presId="urn:microsoft.com/office/officeart/2005/8/layout/lProcess2"/>
    <dgm:cxn modelId="{3B3665EA-3402-4C10-92A6-5CA5481EBA68}" type="presParOf" srcId="{D9F910C9-AB65-4AE8-B651-0FE3CEFD0D28}" destId="{E1F5B93A-6E1C-49F5-9A30-39321F2B10BF}" srcOrd="2" destOrd="0" presId="urn:microsoft.com/office/officeart/2005/8/layout/lProcess2"/>
    <dgm:cxn modelId="{F1CD1D38-E0FB-4F93-8CF8-AC2F0CC03C3D}" type="presParOf" srcId="{E1F5B93A-6E1C-49F5-9A30-39321F2B10BF}" destId="{EED0B8EC-08C4-4E77-9BE4-4295F6F0422B}" srcOrd="0" destOrd="0" presId="urn:microsoft.com/office/officeart/2005/8/layout/lProcess2"/>
    <dgm:cxn modelId="{17A1BB5F-672F-4328-9AD4-97ABD9A5F38F}" type="presParOf" srcId="{E1F5B93A-6E1C-49F5-9A30-39321F2B10BF}" destId="{116E7160-ED42-4613-9017-A17E3A242074}" srcOrd="1" destOrd="0" presId="urn:microsoft.com/office/officeart/2005/8/layout/lProcess2"/>
    <dgm:cxn modelId="{031EA5E0-7E3A-462C-AFB7-554835B60F0E}" type="presParOf" srcId="{E1F5B93A-6E1C-49F5-9A30-39321F2B10BF}" destId="{84582867-7072-4B75-9B45-48209A4E4A09}" srcOrd="2" destOrd="0" presId="urn:microsoft.com/office/officeart/2005/8/layout/lProcess2"/>
    <dgm:cxn modelId="{77E33472-C34B-412C-99AC-C0D290520EAA}" type="presParOf" srcId="{84582867-7072-4B75-9B45-48209A4E4A09}" destId="{108B06C5-FEB8-4135-BDFB-CC2483CAAFD5}" srcOrd="0" destOrd="0" presId="urn:microsoft.com/office/officeart/2005/8/layout/lProcess2"/>
    <dgm:cxn modelId="{ED04E5DC-CEBC-48D2-B405-6FC7DC7227C2}" type="presParOf" srcId="{108B06C5-FEB8-4135-BDFB-CC2483CAAFD5}" destId="{38F30A50-CFA3-4FD4-893E-86295832717C}" srcOrd="0" destOrd="0" presId="urn:microsoft.com/office/officeart/2005/8/layout/lProcess2"/>
    <dgm:cxn modelId="{B2A1A146-04DE-40EE-980D-A6F93A2B81CE}" type="presParOf" srcId="{108B06C5-FEB8-4135-BDFB-CC2483CAAFD5}" destId="{AF13A002-6116-4A3D-B603-37FEF3348F28}" srcOrd="1" destOrd="0" presId="urn:microsoft.com/office/officeart/2005/8/layout/lProcess2"/>
    <dgm:cxn modelId="{8A802CD4-B408-4EB6-AEA1-2D47221BA408}" type="presParOf" srcId="{108B06C5-FEB8-4135-BDFB-CC2483CAAFD5}" destId="{CF43EA49-B3BD-435E-AB2F-498C288C2E8B}" srcOrd="2" destOrd="0" presId="urn:microsoft.com/office/officeart/2005/8/layout/lProcess2"/>
    <dgm:cxn modelId="{4C5C3191-E41F-4E09-89E0-73327ADC7F05}" type="presParOf" srcId="{108B06C5-FEB8-4135-BDFB-CC2483CAAFD5}" destId="{E241179B-060E-4134-9D08-F957082058DC}" srcOrd="3" destOrd="0" presId="urn:microsoft.com/office/officeart/2005/8/layout/lProcess2"/>
    <dgm:cxn modelId="{511B1D25-6AC3-4912-84BF-9C4CBF068BCF}" type="presParOf" srcId="{108B06C5-FEB8-4135-BDFB-CC2483CAAFD5}" destId="{463F10B2-68E5-4394-912A-5F53EC74D75B}" srcOrd="4" destOrd="0" presId="urn:microsoft.com/office/officeart/2005/8/layout/lProcess2"/>
    <dgm:cxn modelId="{F0F9FA93-D736-470B-B7F6-C377DDF92719}" type="presParOf" srcId="{108B06C5-FEB8-4135-BDFB-CC2483CAAFD5}" destId="{92B3D3F4-8718-4A29-B81A-A955A6C96BC1}" srcOrd="5" destOrd="0" presId="urn:microsoft.com/office/officeart/2005/8/layout/lProcess2"/>
    <dgm:cxn modelId="{E8281BAF-771A-45A9-BCB6-8AB384B5B889}" type="presParOf" srcId="{108B06C5-FEB8-4135-BDFB-CC2483CAAFD5}" destId="{4447EC2D-DB94-4C30-8AE6-7C6778347857}" srcOrd="6" destOrd="0" presId="urn:microsoft.com/office/officeart/2005/8/layout/lProcess2"/>
    <dgm:cxn modelId="{0FCC7491-A8C2-4BE9-B681-077956501CF4}" type="presParOf" srcId="{108B06C5-FEB8-4135-BDFB-CC2483CAAFD5}" destId="{EACB4DD5-A2F6-4691-BAED-79B818B2EC3D}" srcOrd="7" destOrd="0" presId="urn:microsoft.com/office/officeart/2005/8/layout/lProcess2"/>
    <dgm:cxn modelId="{AAF69913-E362-48C9-9D78-A9CDC806A212}" type="presParOf" srcId="{108B06C5-FEB8-4135-BDFB-CC2483CAAFD5}" destId="{D85AA103-81A6-4C07-90A8-1EE1744C5CAB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7B6B7D-2EDB-4A47-B755-1C4A12A707A0}" type="doc">
      <dgm:prSet loTypeId="urn:microsoft.com/office/officeart/2005/8/layout/orgChart1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60623573-2F0C-43B1-920A-783858BC726E}">
      <dgm:prSet phldrT="[文字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團長</a:t>
          </a:r>
          <a:endParaRPr lang="en-US" altLang="zh-TW" sz="18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李誡</a:t>
          </a: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  <a:endParaRPr lang="zh-TW" altLang="en-US" sz="18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4598C97E-6461-4683-84EE-E0EB760C80B9}" type="parTrans" cxnId="{449527FA-8901-47BF-B156-FFE68EB3693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705BDBE9-F11F-4C85-A11E-8192B6D722B6}" type="sibTrans" cxnId="{449527FA-8901-47BF-B156-FFE68EB3693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8433C66C-DC33-44B3-9BDA-53F6C0F1DB71}" type="asst">
      <dgm:prSet phldrT="[文字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副團長</a:t>
          </a:r>
          <a:endParaRPr lang="en-US" altLang="zh-TW" sz="18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陳彥綺</a:t>
          </a: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</a:p>
      </dgm:t>
    </dgm:pt>
    <dgm:pt modelId="{4AF6A906-DE19-4402-9971-F902194A542A}" type="parTrans" cxnId="{3822C7CF-39B1-4C1B-80D1-F2643476F1A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A714C272-87B9-414C-9051-3A3A8C228692}" type="sibTrans" cxnId="{3822C7CF-39B1-4C1B-80D1-F2643476F1A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B9EE4158-AD7D-48FF-9015-40A9575BEDC3}">
      <dgm:prSet phldrT="[文字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宣傳長</a:t>
          </a:r>
          <a:endParaRPr lang="en-US" altLang="zh-TW" sz="18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周雅惠</a:t>
          </a: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、沈哲瑋</a:t>
          </a: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  <a:endParaRPr lang="zh-TW" altLang="en-US" sz="18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E5FEBD80-8ED2-437B-9011-11F8B5EAA6E5}" type="parTrans" cxnId="{10615E75-9636-4A23-84DD-A518DC0A426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C105D403-88D2-4563-AAFA-38B240A7FA98}" type="sibTrans" cxnId="{10615E75-9636-4A23-84DD-A518DC0A426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0C17743C-E9A2-4382-A3A1-E6CD808BD295}">
      <dgm:prSet phldrT="[文字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讀書會小組長</a:t>
          </a:r>
          <a:endParaRPr lang="zh-TW" altLang="en-US" sz="18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673CE932-6276-4E57-9E3D-E99AA785B0D4}" type="parTrans" cxnId="{B5C1DE4A-E162-4C11-8802-60F953727F0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3300C6F3-E222-42F0-8055-07E195F09A53}" type="sibTrans" cxnId="{B5C1DE4A-E162-4C11-8802-60F953727F0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F69AB4DF-C7EF-4687-AD7B-729D68350024}">
      <dgm:prSet phldrT="[文字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活動長</a:t>
          </a:r>
          <a:endParaRPr lang="en-US" altLang="zh-TW" sz="18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邱琳云</a:t>
          </a: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、劉惠娟</a:t>
          </a: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  <a:endParaRPr lang="zh-TW" altLang="en-US" sz="18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gm:t>
    </dgm:pt>
    <dgm:pt modelId="{96D50FDB-43C8-4B7A-AF5A-4E676D441C46}" type="parTrans" cxnId="{2D5AABAE-46C6-404B-B45A-94AC4182D5C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/>
        </a:p>
      </dgm:t>
    </dgm:pt>
    <dgm:pt modelId="{95677971-257A-4131-BEAA-97A2AE294353}" type="sibTrans" cxnId="{2D5AABAE-46C6-404B-B45A-94AC4182D5C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/>
        </a:p>
      </dgm:t>
    </dgm:pt>
    <dgm:pt modelId="{2575C978-4219-4D39-896C-68FFC785157E}">
      <dgm:prSet phldrT="[文字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課務長</a:t>
          </a:r>
          <a:endParaRPr lang="en-US" altLang="zh-TW" sz="18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en-US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林沅葶、洪瑞妤</a:t>
          </a:r>
          <a:r>
            <a:rPr lang="en-US" altLang="zh-TW" sz="18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</a:p>
      </dgm:t>
    </dgm:pt>
    <dgm:pt modelId="{3B2FF16E-1FF8-44CF-A42F-5CABF110A706}" type="sibTrans" cxnId="{1CA5923B-0E24-44A0-B84A-56543FE8160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/>
        </a:p>
      </dgm:t>
    </dgm:pt>
    <dgm:pt modelId="{68F065F5-7319-4C8D-B36B-0E3A55B0403E}" type="parTrans" cxnId="{1CA5923B-0E24-44A0-B84A-56543FE8160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zh-TW" altLang="en-US" sz="2400"/>
        </a:p>
      </dgm:t>
    </dgm:pt>
    <dgm:pt modelId="{56A6A5A1-6DE0-4CB0-8EB8-B50104C2E467}" type="pres">
      <dgm:prSet presAssocID="{477B6B7D-2EDB-4A47-B755-1C4A12A707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F91EB8AA-FC6C-4145-BD5C-CA5A4B58CC17}" type="pres">
      <dgm:prSet presAssocID="{60623573-2F0C-43B1-920A-783858BC726E}" presName="hierRoot1" presStyleCnt="0">
        <dgm:presLayoutVars>
          <dgm:hierBranch val="init"/>
        </dgm:presLayoutVars>
      </dgm:prSet>
      <dgm:spPr/>
    </dgm:pt>
    <dgm:pt modelId="{3FF694C9-3AC5-482A-AEFE-892DDF024402}" type="pres">
      <dgm:prSet presAssocID="{60623573-2F0C-43B1-920A-783858BC726E}" presName="rootComposite1" presStyleCnt="0"/>
      <dgm:spPr/>
    </dgm:pt>
    <dgm:pt modelId="{76371A85-4509-4352-8D85-26A78378B435}" type="pres">
      <dgm:prSet presAssocID="{60623573-2F0C-43B1-920A-783858BC726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E762F10-6237-45F7-9958-C0BC7DA67235}" type="pres">
      <dgm:prSet presAssocID="{60623573-2F0C-43B1-920A-783858BC726E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233F13F0-6F53-4AD2-80A1-ECB8D6458003}" type="pres">
      <dgm:prSet presAssocID="{60623573-2F0C-43B1-920A-783858BC726E}" presName="hierChild2" presStyleCnt="0"/>
      <dgm:spPr/>
    </dgm:pt>
    <dgm:pt modelId="{491A9BD4-6A0F-450B-82AB-7179D375CD72}" type="pres">
      <dgm:prSet presAssocID="{68F065F5-7319-4C8D-B36B-0E3A55B0403E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1E2A28A0-11C5-4917-9EE6-614B01AFB9D3}" type="pres">
      <dgm:prSet presAssocID="{2575C978-4219-4D39-896C-68FFC785157E}" presName="hierRoot2" presStyleCnt="0">
        <dgm:presLayoutVars>
          <dgm:hierBranch val="init"/>
        </dgm:presLayoutVars>
      </dgm:prSet>
      <dgm:spPr/>
    </dgm:pt>
    <dgm:pt modelId="{91BACAC5-4922-4577-A2E0-E38DF583059F}" type="pres">
      <dgm:prSet presAssocID="{2575C978-4219-4D39-896C-68FFC785157E}" presName="rootComposite" presStyleCnt="0"/>
      <dgm:spPr/>
    </dgm:pt>
    <dgm:pt modelId="{71ED5B9B-E50E-4D46-BF63-B4D27E115CC6}" type="pres">
      <dgm:prSet presAssocID="{2575C978-4219-4D39-896C-68FFC78515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E09530B-A113-40D7-9545-0062D2928C44}" type="pres">
      <dgm:prSet presAssocID="{2575C978-4219-4D39-896C-68FFC785157E}" presName="rootConnector" presStyleLbl="node2" presStyleIdx="0" presStyleCnt="3"/>
      <dgm:spPr/>
      <dgm:t>
        <a:bodyPr/>
        <a:lstStyle/>
        <a:p>
          <a:endParaRPr lang="zh-TW" altLang="en-US"/>
        </a:p>
      </dgm:t>
    </dgm:pt>
    <dgm:pt modelId="{F1E83428-F0DD-45FC-B3BB-3E39DCA0F976}" type="pres">
      <dgm:prSet presAssocID="{2575C978-4219-4D39-896C-68FFC785157E}" presName="hierChild4" presStyleCnt="0"/>
      <dgm:spPr/>
    </dgm:pt>
    <dgm:pt modelId="{06B563E5-9D15-4A57-9376-61CD243C6DDF}" type="pres">
      <dgm:prSet presAssocID="{673CE932-6276-4E57-9E3D-E99AA785B0D4}" presName="Name37" presStyleLbl="parChTrans1D3" presStyleIdx="0" presStyleCnt="1"/>
      <dgm:spPr/>
      <dgm:t>
        <a:bodyPr/>
        <a:lstStyle/>
        <a:p>
          <a:endParaRPr lang="zh-TW" altLang="en-US"/>
        </a:p>
      </dgm:t>
    </dgm:pt>
    <dgm:pt modelId="{039B5320-D97C-4B17-A718-3E2293481C53}" type="pres">
      <dgm:prSet presAssocID="{0C17743C-E9A2-4382-A3A1-E6CD808BD295}" presName="hierRoot2" presStyleCnt="0">
        <dgm:presLayoutVars>
          <dgm:hierBranch val="init"/>
        </dgm:presLayoutVars>
      </dgm:prSet>
      <dgm:spPr/>
    </dgm:pt>
    <dgm:pt modelId="{895D6123-C30F-4F3E-BDA5-797160402DF8}" type="pres">
      <dgm:prSet presAssocID="{0C17743C-E9A2-4382-A3A1-E6CD808BD295}" presName="rootComposite" presStyleCnt="0"/>
      <dgm:spPr/>
    </dgm:pt>
    <dgm:pt modelId="{E4EDDFE5-3D07-4988-B7D9-34F17E6771C6}" type="pres">
      <dgm:prSet presAssocID="{0C17743C-E9A2-4382-A3A1-E6CD808BD295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F87FF0A-C405-48F8-89E4-3E1AE0498051}" type="pres">
      <dgm:prSet presAssocID="{0C17743C-E9A2-4382-A3A1-E6CD808BD295}" presName="rootConnector" presStyleLbl="node3" presStyleIdx="0" presStyleCnt="1"/>
      <dgm:spPr/>
      <dgm:t>
        <a:bodyPr/>
        <a:lstStyle/>
        <a:p>
          <a:endParaRPr lang="zh-TW" altLang="en-US"/>
        </a:p>
      </dgm:t>
    </dgm:pt>
    <dgm:pt modelId="{C4D9A6F4-77B1-416D-9211-C309E5A4121F}" type="pres">
      <dgm:prSet presAssocID="{0C17743C-E9A2-4382-A3A1-E6CD808BD295}" presName="hierChild4" presStyleCnt="0"/>
      <dgm:spPr/>
    </dgm:pt>
    <dgm:pt modelId="{778E6ECD-A99A-450C-8691-58BEF6A870B1}" type="pres">
      <dgm:prSet presAssocID="{0C17743C-E9A2-4382-A3A1-E6CD808BD295}" presName="hierChild5" presStyleCnt="0"/>
      <dgm:spPr/>
    </dgm:pt>
    <dgm:pt modelId="{7BA81E72-BDC0-4C2D-8B59-D3CED8049523}" type="pres">
      <dgm:prSet presAssocID="{2575C978-4219-4D39-896C-68FFC785157E}" presName="hierChild5" presStyleCnt="0"/>
      <dgm:spPr/>
    </dgm:pt>
    <dgm:pt modelId="{83BFB675-43DB-4DBC-BBB3-1C61BE344C64}" type="pres">
      <dgm:prSet presAssocID="{96D50FDB-43C8-4B7A-AF5A-4E676D441C46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2851F206-C657-43AA-B231-A7E8F27CA344}" type="pres">
      <dgm:prSet presAssocID="{F69AB4DF-C7EF-4687-AD7B-729D68350024}" presName="hierRoot2" presStyleCnt="0">
        <dgm:presLayoutVars>
          <dgm:hierBranch val="init"/>
        </dgm:presLayoutVars>
      </dgm:prSet>
      <dgm:spPr/>
    </dgm:pt>
    <dgm:pt modelId="{F5AE3D74-5007-4BB2-AFF5-C26E4BD8CDC2}" type="pres">
      <dgm:prSet presAssocID="{F69AB4DF-C7EF-4687-AD7B-729D68350024}" presName="rootComposite" presStyleCnt="0"/>
      <dgm:spPr/>
    </dgm:pt>
    <dgm:pt modelId="{98D66D9A-2A4B-48FE-98AE-A9DF8E23429F}" type="pres">
      <dgm:prSet presAssocID="{F69AB4DF-C7EF-4687-AD7B-729D6835002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88EC634-236C-48C8-9E76-15D7F5C26D9D}" type="pres">
      <dgm:prSet presAssocID="{F69AB4DF-C7EF-4687-AD7B-729D68350024}" presName="rootConnector" presStyleLbl="node2" presStyleIdx="1" presStyleCnt="3"/>
      <dgm:spPr/>
      <dgm:t>
        <a:bodyPr/>
        <a:lstStyle/>
        <a:p>
          <a:endParaRPr lang="zh-TW" altLang="en-US"/>
        </a:p>
      </dgm:t>
    </dgm:pt>
    <dgm:pt modelId="{46EC5ED8-FE65-4C3A-9ACA-926B33DACA88}" type="pres">
      <dgm:prSet presAssocID="{F69AB4DF-C7EF-4687-AD7B-729D68350024}" presName="hierChild4" presStyleCnt="0"/>
      <dgm:spPr/>
    </dgm:pt>
    <dgm:pt modelId="{C986C887-10AF-4B5E-B8AD-1CD83347E009}" type="pres">
      <dgm:prSet presAssocID="{F69AB4DF-C7EF-4687-AD7B-729D68350024}" presName="hierChild5" presStyleCnt="0"/>
      <dgm:spPr/>
    </dgm:pt>
    <dgm:pt modelId="{79FBDD9F-D54D-4BDC-9D97-8ABE36A022AB}" type="pres">
      <dgm:prSet presAssocID="{E5FEBD80-8ED2-437B-9011-11F8B5EAA6E5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222F5A27-78F1-4A57-BCAE-8CF27F6AD80B}" type="pres">
      <dgm:prSet presAssocID="{B9EE4158-AD7D-48FF-9015-40A9575BEDC3}" presName="hierRoot2" presStyleCnt="0">
        <dgm:presLayoutVars>
          <dgm:hierBranch val="init"/>
        </dgm:presLayoutVars>
      </dgm:prSet>
      <dgm:spPr/>
    </dgm:pt>
    <dgm:pt modelId="{07243009-C748-4AAD-A169-144915670598}" type="pres">
      <dgm:prSet presAssocID="{B9EE4158-AD7D-48FF-9015-40A9575BEDC3}" presName="rootComposite" presStyleCnt="0"/>
      <dgm:spPr/>
    </dgm:pt>
    <dgm:pt modelId="{D5846D2F-5B00-44C7-841B-0D27652E14F9}" type="pres">
      <dgm:prSet presAssocID="{B9EE4158-AD7D-48FF-9015-40A9575BEDC3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2D3E703-B1A3-4857-AC45-20A77968DCE0}" type="pres">
      <dgm:prSet presAssocID="{B9EE4158-AD7D-48FF-9015-40A9575BEDC3}" presName="rootConnector" presStyleLbl="node2" presStyleIdx="2" presStyleCnt="3"/>
      <dgm:spPr/>
      <dgm:t>
        <a:bodyPr/>
        <a:lstStyle/>
        <a:p>
          <a:endParaRPr lang="zh-TW" altLang="en-US"/>
        </a:p>
      </dgm:t>
    </dgm:pt>
    <dgm:pt modelId="{6AE0D76B-C36B-4703-BB5B-30AB47BD6C71}" type="pres">
      <dgm:prSet presAssocID="{B9EE4158-AD7D-48FF-9015-40A9575BEDC3}" presName="hierChild4" presStyleCnt="0"/>
      <dgm:spPr/>
    </dgm:pt>
    <dgm:pt modelId="{718398BE-3E20-41DB-A9D0-8E54041DB266}" type="pres">
      <dgm:prSet presAssocID="{B9EE4158-AD7D-48FF-9015-40A9575BEDC3}" presName="hierChild5" presStyleCnt="0"/>
      <dgm:spPr/>
    </dgm:pt>
    <dgm:pt modelId="{579F3203-8939-4694-BB16-20803B2E1885}" type="pres">
      <dgm:prSet presAssocID="{60623573-2F0C-43B1-920A-783858BC726E}" presName="hierChild3" presStyleCnt="0"/>
      <dgm:spPr/>
    </dgm:pt>
    <dgm:pt modelId="{E8CFE9F1-114B-48E4-BC3B-2D885DC6D530}" type="pres">
      <dgm:prSet presAssocID="{4AF6A906-DE19-4402-9971-F902194A542A}" presName="Name111" presStyleLbl="parChTrans1D2" presStyleIdx="3" presStyleCnt="4"/>
      <dgm:spPr/>
      <dgm:t>
        <a:bodyPr/>
        <a:lstStyle/>
        <a:p>
          <a:endParaRPr lang="zh-TW" altLang="en-US"/>
        </a:p>
      </dgm:t>
    </dgm:pt>
    <dgm:pt modelId="{24080355-CD31-4662-88BB-A49C4C9D682C}" type="pres">
      <dgm:prSet presAssocID="{8433C66C-DC33-44B3-9BDA-53F6C0F1DB71}" presName="hierRoot3" presStyleCnt="0">
        <dgm:presLayoutVars>
          <dgm:hierBranch val="init"/>
        </dgm:presLayoutVars>
      </dgm:prSet>
      <dgm:spPr/>
    </dgm:pt>
    <dgm:pt modelId="{AD4C14A7-8BE7-4BAC-B963-F6AB894546BE}" type="pres">
      <dgm:prSet presAssocID="{8433C66C-DC33-44B3-9BDA-53F6C0F1DB71}" presName="rootComposite3" presStyleCnt="0"/>
      <dgm:spPr/>
    </dgm:pt>
    <dgm:pt modelId="{0E324407-5FBE-419E-8000-296F5FBEB4D5}" type="pres">
      <dgm:prSet presAssocID="{8433C66C-DC33-44B3-9BDA-53F6C0F1DB71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48F0D21-2321-476A-B7F2-2603CED78C3C}" type="pres">
      <dgm:prSet presAssocID="{8433C66C-DC33-44B3-9BDA-53F6C0F1DB71}" presName="rootConnector3" presStyleLbl="asst1" presStyleIdx="0" presStyleCnt="1"/>
      <dgm:spPr/>
      <dgm:t>
        <a:bodyPr/>
        <a:lstStyle/>
        <a:p>
          <a:endParaRPr lang="zh-TW" altLang="en-US"/>
        </a:p>
      </dgm:t>
    </dgm:pt>
    <dgm:pt modelId="{9A50AE6B-7EB4-4262-9D82-5ACFCFB76C66}" type="pres">
      <dgm:prSet presAssocID="{8433C66C-DC33-44B3-9BDA-53F6C0F1DB71}" presName="hierChild6" presStyleCnt="0"/>
      <dgm:spPr/>
    </dgm:pt>
    <dgm:pt modelId="{816E4D8E-DE28-45A4-8809-884652A7F273}" type="pres">
      <dgm:prSet presAssocID="{8433C66C-DC33-44B3-9BDA-53F6C0F1DB71}" presName="hierChild7" presStyleCnt="0"/>
      <dgm:spPr/>
    </dgm:pt>
  </dgm:ptLst>
  <dgm:cxnLst>
    <dgm:cxn modelId="{886AD20E-C136-42CD-8159-4FAA7ACB01F6}" type="presOf" srcId="{E5FEBD80-8ED2-437B-9011-11F8B5EAA6E5}" destId="{79FBDD9F-D54D-4BDC-9D97-8ABE36A022AB}" srcOrd="0" destOrd="0" presId="urn:microsoft.com/office/officeart/2005/8/layout/orgChart1"/>
    <dgm:cxn modelId="{449527FA-8901-47BF-B156-FFE68EB36932}" srcId="{477B6B7D-2EDB-4A47-B755-1C4A12A707A0}" destId="{60623573-2F0C-43B1-920A-783858BC726E}" srcOrd="0" destOrd="0" parTransId="{4598C97E-6461-4683-84EE-E0EB760C80B9}" sibTransId="{705BDBE9-F11F-4C85-A11E-8192B6D722B6}"/>
    <dgm:cxn modelId="{FC801AD8-FDE4-49F3-8BA6-C7947F08C9EB}" type="presOf" srcId="{B9EE4158-AD7D-48FF-9015-40A9575BEDC3}" destId="{D5846D2F-5B00-44C7-841B-0D27652E14F9}" srcOrd="0" destOrd="0" presId="urn:microsoft.com/office/officeart/2005/8/layout/orgChart1"/>
    <dgm:cxn modelId="{B5C1DE4A-E162-4C11-8802-60F953727F08}" srcId="{2575C978-4219-4D39-896C-68FFC785157E}" destId="{0C17743C-E9A2-4382-A3A1-E6CD808BD295}" srcOrd="0" destOrd="0" parTransId="{673CE932-6276-4E57-9E3D-E99AA785B0D4}" sibTransId="{3300C6F3-E222-42F0-8055-07E195F09A53}"/>
    <dgm:cxn modelId="{9761161B-8370-49FC-ACFF-D6E4200B0A57}" type="presOf" srcId="{4AF6A906-DE19-4402-9971-F902194A542A}" destId="{E8CFE9F1-114B-48E4-BC3B-2D885DC6D530}" srcOrd="0" destOrd="0" presId="urn:microsoft.com/office/officeart/2005/8/layout/orgChart1"/>
    <dgm:cxn modelId="{8865F582-7D65-4AFD-819C-A1DB6C20AFE4}" type="presOf" srcId="{0C17743C-E9A2-4382-A3A1-E6CD808BD295}" destId="{E4EDDFE5-3D07-4988-B7D9-34F17E6771C6}" srcOrd="0" destOrd="0" presId="urn:microsoft.com/office/officeart/2005/8/layout/orgChart1"/>
    <dgm:cxn modelId="{DAECEEB0-3900-4DD6-BF4D-05E0B22B1F53}" type="presOf" srcId="{8433C66C-DC33-44B3-9BDA-53F6C0F1DB71}" destId="{0E324407-5FBE-419E-8000-296F5FBEB4D5}" srcOrd="0" destOrd="0" presId="urn:microsoft.com/office/officeart/2005/8/layout/orgChart1"/>
    <dgm:cxn modelId="{84FC0D41-8842-46DD-940E-E69230792D42}" type="presOf" srcId="{673CE932-6276-4E57-9E3D-E99AA785B0D4}" destId="{06B563E5-9D15-4A57-9376-61CD243C6DDF}" srcOrd="0" destOrd="0" presId="urn:microsoft.com/office/officeart/2005/8/layout/orgChart1"/>
    <dgm:cxn modelId="{7550B746-EF41-423F-B1FB-DACC2C9FD529}" type="presOf" srcId="{60623573-2F0C-43B1-920A-783858BC726E}" destId="{2E762F10-6237-45F7-9958-C0BC7DA67235}" srcOrd="1" destOrd="0" presId="urn:microsoft.com/office/officeart/2005/8/layout/orgChart1"/>
    <dgm:cxn modelId="{4E31F3ED-1F93-4B9C-A0CD-54A0969AA00D}" type="presOf" srcId="{96D50FDB-43C8-4B7A-AF5A-4E676D441C46}" destId="{83BFB675-43DB-4DBC-BBB3-1C61BE344C64}" srcOrd="0" destOrd="0" presId="urn:microsoft.com/office/officeart/2005/8/layout/orgChart1"/>
    <dgm:cxn modelId="{9C3C8C84-1950-4474-840B-894CBE1F4DDC}" type="presOf" srcId="{68F065F5-7319-4C8D-B36B-0E3A55B0403E}" destId="{491A9BD4-6A0F-450B-82AB-7179D375CD72}" srcOrd="0" destOrd="0" presId="urn:microsoft.com/office/officeart/2005/8/layout/orgChart1"/>
    <dgm:cxn modelId="{41827F54-A3F8-4FBD-BDE8-F9FD93DA75A1}" type="presOf" srcId="{8433C66C-DC33-44B3-9BDA-53F6C0F1DB71}" destId="{848F0D21-2321-476A-B7F2-2603CED78C3C}" srcOrd="1" destOrd="0" presId="urn:microsoft.com/office/officeart/2005/8/layout/orgChart1"/>
    <dgm:cxn modelId="{1CA5923B-0E24-44A0-B84A-56543FE81604}" srcId="{60623573-2F0C-43B1-920A-783858BC726E}" destId="{2575C978-4219-4D39-896C-68FFC785157E}" srcOrd="1" destOrd="0" parTransId="{68F065F5-7319-4C8D-B36B-0E3A55B0403E}" sibTransId="{3B2FF16E-1FF8-44CF-A42F-5CABF110A706}"/>
    <dgm:cxn modelId="{690634DD-534D-4844-A7FC-DD4AD52D0DE3}" type="presOf" srcId="{2575C978-4219-4D39-896C-68FFC785157E}" destId="{71ED5B9B-E50E-4D46-BF63-B4D27E115CC6}" srcOrd="0" destOrd="0" presId="urn:microsoft.com/office/officeart/2005/8/layout/orgChart1"/>
    <dgm:cxn modelId="{3822C7CF-39B1-4C1B-80D1-F2643476F1A1}" srcId="{60623573-2F0C-43B1-920A-783858BC726E}" destId="{8433C66C-DC33-44B3-9BDA-53F6C0F1DB71}" srcOrd="0" destOrd="0" parTransId="{4AF6A906-DE19-4402-9971-F902194A542A}" sibTransId="{A714C272-87B9-414C-9051-3A3A8C228692}"/>
    <dgm:cxn modelId="{29BC9B3E-7888-4EA2-990C-FCB370F15251}" type="presOf" srcId="{477B6B7D-2EDB-4A47-B755-1C4A12A707A0}" destId="{56A6A5A1-6DE0-4CB0-8EB8-B50104C2E467}" srcOrd="0" destOrd="0" presId="urn:microsoft.com/office/officeart/2005/8/layout/orgChart1"/>
    <dgm:cxn modelId="{8EF69A8A-0533-42C2-9D78-34B3C355AA17}" type="presOf" srcId="{F69AB4DF-C7EF-4687-AD7B-729D68350024}" destId="{288EC634-236C-48C8-9E76-15D7F5C26D9D}" srcOrd="1" destOrd="0" presId="urn:microsoft.com/office/officeart/2005/8/layout/orgChart1"/>
    <dgm:cxn modelId="{10615E75-9636-4A23-84DD-A518DC0A426F}" srcId="{60623573-2F0C-43B1-920A-783858BC726E}" destId="{B9EE4158-AD7D-48FF-9015-40A9575BEDC3}" srcOrd="3" destOrd="0" parTransId="{E5FEBD80-8ED2-437B-9011-11F8B5EAA6E5}" sibTransId="{C105D403-88D2-4563-AAFA-38B240A7FA98}"/>
    <dgm:cxn modelId="{E62AC818-A1B1-4C1E-A3BC-4495D02ECC72}" type="presOf" srcId="{0C17743C-E9A2-4382-A3A1-E6CD808BD295}" destId="{BF87FF0A-C405-48F8-89E4-3E1AE0498051}" srcOrd="1" destOrd="0" presId="urn:microsoft.com/office/officeart/2005/8/layout/orgChart1"/>
    <dgm:cxn modelId="{D225EB80-6FE8-420E-B705-8E497D1A1697}" type="presOf" srcId="{B9EE4158-AD7D-48FF-9015-40A9575BEDC3}" destId="{02D3E703-B1A3-4857-AC45-20A77968DCE0}" srcOrd="1" destOrd="0" presId="urn:microsoft.com/office/officeart/2005/8/layout/orgChart1"/>
    <dgm:cxn modelId="{9A2167D7-7009-418C-A9B8-46200D54060B}" type="presOf" srcId="{2575C978-4219-4D39-896C-68FFC785157E}" destId="{BE09530B-A113-40D7-9545-0062D2928C44}" srcOrd="1" destOrd="0" presId="urn:microsoft.com/office/officeart/2005/8/layout/orgChart1"/>
    <dgm:cxn modelId="{AF468043-1650-4A02-99E4-FE73F375F96A}" type="presOf" srcId="{60623573-2F0C-43B1-920A-783858BC726E}" destId="{76371A85-4509-4352-8D85-26A78378B435}" srcOrd="0" destOrd="0" presId="urn:microsoft.com/office/officeart/2005/8/layout/orgChart1"/>
    <dgm:cxn modelId="{A3C6965A-34B4-4203-AA58-5988F4AEEE3E}" type="presOf" srcId="{F69AB4DF-C7EF-4687-AD7B-729D68350024}" destId="{98D66D9A-2A4B-48FE-98AE-A9DF8E23429F}" srcOrd="0" destOrd="0" presId="urn:microsoft.com/office/officeart/2005/8/layout/orgChart1"/>
    <dgm:cxn modelId="{2D5AABAE-46C6-404B-B45A-94AC4182D5CB}" srcId="{60623573-2F0C-43B1-920A-783858BC726E}" destId="{F69AB4DF-C7EF-4687-AD7B-729D68350024}" srcOrd="2" destOrd="0" parTransId="{96D50FDB-43C8-4B7A-AF5A-4E676D441C46}" sibTransId="{95677971-257A-4131-BEAA-97A2AE294353}"/>
    <dgm:cxn modelId="{A34C497A-E814-4F23-A82E-067D543461AA}" type="presParOf" srcId="{56A6A5A1-6DE0-4CB0-8EB8-B50104C2E467}" destId="{F91EB8AA-FC6C-4145-BD5C-CA5A4B58CC17}" srcOrd="0" destOrd="0" presId="urn:microsoft.com/office/officeart/2005/8/layout/orgChart1"/>
    <dgm:cxn modelId="{DBD46754-80D9-497E-B270-06ECA98103C8}" type="presParOf" srcId="{F91EB8AA-FC6C-4145-BD5C-CA5A4B58CC17}" destId="{3FF694C9-3AC5-482A-AEFE-892DDF024402}" srcOrd="0" destOrd="0" presId="urn:microsoft.com/office/officeart/2005/8/layout/orgChart1"/>
    <dgm:cxn modelId="{32B4B708-1F27-4EE4-9564-DB413C2D5BE8}" type="presParOf" srcId="{3FF694C9-3AC5-482A-AEFE-892DDF024402}" destId="{76371A85-4509-4352-8D85-26A78378B435}" srcOrd="0" destOrd="0" presId="urn:microsoft.com/office/officeart/2005/8/layout/orgChart1"/>
    <dgm:cxn modelId="{3455D43E-B7DF-4B1C-B801-DD2E6288274E}" type="presParOf" srcId="{3FF694C9-3AC5-482A-AEFE-892DDF024402}" destId="{2E762F10-6237-45F7-9958-C0BC7DA67235}" srcOrd="1" destOrd="0" presId="urn:microsoft.com/office/officeart/2005/8/layout/orgChart1"/>
    <dgm:cxn modelId="{42DCB768-F07F-4EE7-9B9E-D28DFDD31DD0}" type="presParOf" srcId="{F91EB8AA-FC6C-4145-BD5C-CA5A4B58CC17}" destId="{233F13F0-6F53-4AD2-80A1-ECB8D6458003}" srcOrd="1" destOrd="0" presId="urn:microsoft.com/office/officeart/2005/8/layout/orgChart1"/>
    <dgm:cxn modelId="{2D57CA5D-3B9A-4205-9013-90BA32FE3B2C}" type="presParOf" srcId="{233F13F0-6F53-4AD2-80A1-ECB8D6458003}" destId="{491A9BD4-6A0F-450B-82AB-7179D375CD72}" srcOrd="0" destOrd="0" presId="urn:microsoft.com/office/officeart/2005/8/layout/orgChart1"/>
    <dgm:cxn modelId="{0F160E95-A279-4C00-A7D3-BD302578BF52}" type="presParOf" srcId="{233F13F0-6F53-4AD2-80A1-ECB8D6458003}" destId="{1E2A28A0-11C5-4917-9EE6-614B01AFB9D3}" srcOrd="1" destOrd="0" presId="urn:microsoft.com/office/officeart/2005/8/layout/orgChart1"/>
    <dgm:cxn modelId="{61B2A796-B6B1-42D1-A945-59EEEEFC8794}" type="presParOf" srcId="{1E2A28A0-11C5-4917-9EE6-614B01AFB9D3}" destId="{91BACAC5-4922-4577-A2E0-E38DF583059F}" srcOrd="0" destOrd="0" presId="urn:microsoft.com/office/officeart/2005/8/layout/orgChart1"/>
    <dgm:cxn modelId="{F80872C1-2F73-4F49-92BB-9DB40EA34A3E}" type="presParOf" srcId="{91BACAC5-4922-4577-A2E0-E38DF583059F}" destId="{71ED5B9B-E50E-4D46-BF63-B4D27E115CC6}" srcOrd="0" destOrd="0" presId="urn:microsoft.com/office/officeart/2005/8/layout/orgChart1"/>
    <dgm:cxn modelId="{05905254-26C2-4707-83E7-AA6743375477}" type="presParOf" srcId="{91BACAC5-4922-4577-A2E0-E38DF583059F}" destId="{BE09530B-A113-40D7-9545-0062D2928C44}" srcOrd="1" destOrd="0" presId="urn:microsoft.com/office/officeart/2005/8/layout/orgChart1"/>
    <dgm:cxn modelId="{9B159BF4-C46D-4998-9F34-3B1F6D58006A}" type="presParOf" srcId="{1E2A28A0-11C5-4917-9EE6-614B01AFB9D3}" destId="{F1E83428-F0DD-45FC-B3BB-3E39DCA0F976}" srcOrd="1" destOrd="0" presId="urn:microsoft.com/office/officeart/2005/8/layout/orgChart1"/>
    <dgm:cxn modelId="{0CA5DDE9-12A7-43DC-9000-3DC3578609CE}" type="presParOf" srcId="{F1E83428-F0DD-45FC-B3BB-3E39DCA0F976}" destId="{06B563E5-9D15-4A57-9376-61CD243C6DDF}" srcOrd="0" destOrd="0" presId="urn:microsoft.com/office/officeart/2005/8/layout/orgChart1"/>
    <dgm:cxn modelId="{242E6962-A0B3-4073-BA45-0608445B1604}" type="presParOf" srcId="{F1E83428-F0DD-45FC-B3BB-3E39DCA0F976}" destId="{039B5320-D97C-4B17-A718-3E2293481C53}" srcOrd="1" destOrd="0" presId="urn:microsoft.com/office/officeart/2005/8/layout/orgChart1"/>
    <dgm:cxn modelId="{20270C46-84DF-4B6A-B9CE-1CFEBAE0AAF9}" type="presParOf" srcId="{039B5320-D97C-4B17-A718-3E2293481C53}" destId="{895D6123-C30F-4F3E-BDA5-797160402DF8}" srcOrd="0" destOrd="0" presId="urn:microsoft.com/office/officeart/2005/8/layout/orgChart1"/>
    <dgm:cxn modelId="{21F77110-208B-4DC9-B809-73C1F2680404}" type="presParOf" srcId="{895D6123-C30F-4F3E-BDA5-797160402DF8}" destId="{E4EDDFE5-3D07-4988-B7D9-34F17E6771C6}" srcOrd="0" destOrd="0" presId="urn:microsoft.com/office/officeart/2005/8/layout/orgChart1"/>
    <dgm:cxn modelId="{41739EA3-471F-450E-A735-343305D4B5FF}" type="presParOf" srcId="{895D6123-C30F-4F3E-BDA5-797160402DF8}" destId="{BF87FF0A-C405-48F8-89E4-3E1AE0498051}" srcOrd="1" destOrd="0" presId="urn:microsoft.com/office/officeart/2005/8/layout/orgChart1"/>
    <dgm:cxn modelId="{C6D63C36-4A7C-409C-8480-7F1073CC466E}" type="presParOf" srcId="{039B5320-D97C-4B17-A718-3E2293481C53}" destId="{C4D9A6F4-77B1-416D-9211-C309E5A4121F}" srcOrd="1" destOrd="0" presId="urn:microsoft.com/office/officeart/2005/8/layout/orgChart1"/>
    <dgm:cxn modelId="{B5380E08-410E-47B3-BE47-6749072AFBB9}" type="presParOf" srcId="{039B5320-D97C-4B17-A718-3E2293481C53}" destId="{778E6ECD-A99A-450C-8691-58BEF6A870B1}" srcOrd="2" destOrd="0" presId="urn:microsoft.com/office/officeart/2005/8/layout/orgChart1"/>
    <dgm:cxn modelId="{8F63D482-E6B3-4455-ABCB-7BE043454194}" type="presParOf" srcId="{1E2A28A0-11C5-4917-9EE6-614B01AFB9D3}" destId="{7BA81E72-BDC0-4C2D-8B59-D3CED8049523}" srcOrd="2" destOrd="0" presId="urn:microsoft.com/office/officeart/2005/8/layout/orgChart1"/>
    <dgm:cxn modelId="{E24A2BF5-F737-4B2B-92F7-BB8CEEA6AAC1}" type="presParOf" srcId="{233F13F0-6F53-4AD2-80A1-ECB8D6458003}" destId="{83BFB675-43DB-4DBC-BBB3-1C61BE344C64}" srcOrd="2" destOrd="0" presId="urn:microsoft.com/office/officeart/2005/8/layout/orgChart1"/>
    <dgm:cxn modelId="{8B8CAC50-03F4-4F6E-8C73-B29978A9AE29}" type="presParOf" srcId="{233F13F0-6F53-4AD2-80A1-ECB8D6458003}" destId="{2851F206-C657-43AA-B231-A7E8F27CA344}" srcOrd="3" destOrd="0" presId="urn:microsoft.com/office/officeart/2005/8/layout/orgChart1"/>
    <dgm:cxn modelId="{C4E608B0-8AD1-42A1-AD5B-4EE244DE0305}" type="presParOf" srcId="{2851F206-C657-43AA-B231-A7E8F27CA344}" destId="{F5AE3D74-5007-4BB2-AFF5-C26E4BD8CDC2}" srcOrd="0" destOrd="0" presId="urn:microsoft.com/office/officeart/2005/8/layout/orgChart1"/>
    <dgm:cxn modelId="{6DEC14BB-26D2-4941-B8AD-BBCD7F03B868}" type="presParOf" srcId="{F5AE3D74-5007-4BB2-AFF5-C26E4BD8CDC2}" destId="{98D66D9A-2A4B-48FE-98AE-A9DF8E23429F}" srcOrd="0" destOrd="0" presId="urn:microsoft.com/office/officeart/2005/8/layout/orgChart1"/>
    <dgm:cxn modelId="{B5DDADBA-B799-4A02-A783-26E182A3824A}" type="presParOf" srcId="{F5AE3D74-5007-4BB2-AFF5-C26E4BD8CDC2}" destId="{288EC634-236C-48C8-9E76-15D7F5C26D9D}" srcOrd="1" destOrd="0" presId="urn:microsoft.com/office/officeart/2005/8/layout/orgChart1"/>
    <dgm:cxn modelId="{BAC37C69-007B-4AC9-895F-7B49B68D739D}" type="presParOf" srcId="{2851F206-C657-43AA-B231-A7E8F27CA344}" destId="{46EC5ED8-FE65-4C3A-9ACA-926B33DACA88}" srcOrd="1" destOrd="0" presId="urn:microsoft.com/office/officeart/2005/8/layout/orgChart1"/>
    <dgm:cxn modelId="{98F6E5E3-0465-46E0-8AA6-A226F8A24C3F}" type="presParOf" srcId="{2851F206-C657-43AA-B231-A7E8F27CA344}" destId="{C986C887-10AF-4B5E-B8AD-1CD83347E009}" srcOrd="2" destOrd="0" presId="urn:microsoft.com/office/officeart/2005/8/layout/orgChart1"/>
    <dgm:cxn modelId="{129747FE-235F-4BC0-878E-2AA1157DB2C8}" type="presParOf" srcId="{233F13F0-6F53-4AD2-80A1-ECB8D6458003}" destId="{79FBDD9F-D54D-4BDC-9D97-8ABE36A022AB}" srcOrd="4" destOrd="0" presId="urn:microsoft.com/office/officeart/2005/8/layout/orgChart1"/>
    <dgm:cxn modelId="{BFB59F33-8A05-4231-B397-144CA94BCD6E}" type="presParOf" srcId="{233F13F0-6F53-4AD2-80A1-ECB8D6458003}" destId="{222F5A27-78F1-4A57-BCAE-8CF27F6AD80B}" srcOrd="5" destOrd="0" presId="urn:microsoft.com/office/officeart/2005/8/layout/orgChart1"/>
    <dgm:cxn modelId="{A63BD3F5-1696-4244-8D64-DC1C3677A572}" type="presParOf" srcId="{222F5A27-78F1-4A57-BCAE-8CF27F6AD80B}" destId="{07243009-C748-4AAD-A169-144915670598}" srcOrd="0" destOrd="0" presId="urn:microsoft.com/office/officeart/2005/8/layout/orgChart1"/>
    <dgm:cxn modelId="{F3BCDA08-DEFA-4762-944D-0DBD73C49BEC}" type="presParOf" srcId="{07243009-C748-4AAD-A169-144915670598}" destId="{D5846D2F-5B00-44C7-841B-0D27652E14F9}" srcOrd="0" destOrd="0" presId="urn:microsoft.com/office/officeart/2005/8/layout/orgChart1"/>
    <dgm:cxn modelId="{771297A9-D8D3-4429-8B73-F095DB1F5A6C}" type="presParOf" srcId="{07243009-C748-4AAD-A169-144915670598}" destId="{02D3E703-B1A3-4857-AC45-20A77968DCE0}" srcOrd="1" destOrd="0" presId="urn:microsoft.com/office/officeart/2005/8/layout/orgChart1"/>
    <dgm:cxn modelId="{5B17BF1D-1E70-4C5F-B943-2291E54D7A95}" type="presParOf" srcId="{222F5A27-78F1-4A57-BCAE-8CF27F6AD80B}" destId="{6AE0D76B-C36B-4703-BB5B-30AB47BD6C71}" srcOrd="1" destOrd="0" presId="urn:microsoft.com/office/officeart/2005/8/layout/orgChart1"/>
    <dgm:cxn modelId="{D82F3C11-E3EA-4969-8CBD-C967FFB1B9EE}" type="presParOf" srcId="{222F5A27-78F1-4A57-BCAE-8CF27F6AD80B}" destId="{718398BE-3E20-41DB-A9D0-8E54041DB266}" srcOrd="2" destOrd="0" presId="urn:microsoft.com/office/officeart/2005/8/layout/orgChart1"/>
    <dgm:cxn modelId="{3CF9E537-336A-44E2-8FC4-757BA31F70E6}" type="presParOf" srcId="{F91EB8AA-FC6C-4145-BD5C-CA5A4B58CC17}" destId="{579F3203-8939-4694-BB16-20803B2E1885}" srcOrd="2" destOrd="0" presId="urn:microsoft.com/office/officeart/2005/8/layout/orgChart1"/>
    <dgm:cxn modelId="{0B533B91-6293-4475-B3A6-938B5A25BE90}" type="presParOf" srcId="{579F3203-8939-4694-BB16-20803B2E1885}" destId="{E8CFE9F1-114B-48E4-BC3B-2D885DC6D530}" srcOrd="0" destOrd="0" presId="urn:microsoft.com/office/officeart/2005/8/layout/orgChart1"/>
    <dgm:cxn modelId="{CCCA231E-879F-47DB-ADBD-865B25C8D96C}" type="presParOf" srcId="{579F3203-8939-4694-BB16-20803B2E1885}" destId="{24080355-CD31-4662-88BB-A49C4C9D682C}" srcOrd="1" destOrd="0" presId="urn:microsoft.com/office/officeart/2005/8/layout/orgChart1"/>
    <dgm:cxn modelId="{E8328C7C-F05C-41F7-ACBB-252AE247F314}" type="presParOf" srcId="{24080355-CD31-4662-88BB-A49C4C9D682C}" destId="{AD4C14A7-8BE7-4BAC-B963-F6AB894546BE}" srcOrd="0" destOrd="0" presId="urn:microsoft.com/office/officeart/2005/8/layout/orgChart1"/>
    <dgm:cxn modelId="{2FCA1193-5BF2-46D0-80BA-A5A1A41F2DBB}" type="presParOf" srcId="{AD4C14A7-8BE7-4BAC-B963-F6AB894546BE}" destId="{0E324407-5FBE-419E-8000-296F5FBEB4D5}" srcOrd="0" destOrd="0" presId="urn:microsoft.com/office/officeart/2005/8/layout/orgChart1"/>
    <dgm:cxn modelId="{55FEC9FF-FCD6-444C-BDA7-4D4A2836E569}" type="presParOf" srcId="{AD4C14A7-8BE7-4BAC-B963-F6AB894546BE}" destId="{848F0D21-2321-476A-B7F2-2603CED78C3C}" srcOrd="1" destOrd="0" presId="urn:microsoft.com/office/officeart/2005/8/layout/orgChart1"/>
    <dgm:cxn modelId="{159BF84C-4236-468B-BBD5-341282939096}" type="presParOf" srcId="{24080355-CD31-4662-88BB-A49C4C9D682C}" destId="{9A50AE6B-7EB4-4262-9D82-5ACFCFB76C66}" srcOrd="1" destOrd="0" presId="urn:microsoft.com/office/officeart/2005/8/layout/orgChart1"/>
    <dgm:cxn modelId="{C7D29055-F319-4682-B86A-1AFB842897B6}" type="presParOf" srcId="{24080355-CD31-4662-88BB-A49C4C9D682C}" destId="{816E4D8E-DE28-45A4-8809-884652A7F27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CB6799-0928-4E01-9EDA-41B17BB04FAF}">
      <dsp:nvSpPr>
        <dsp:cNvPr id="0" name=""/>
        <dsp:cNvSpPr/>
      </dsp:nvSpPr>
      <dsp:spPr>
        <a:xfrm>
          <a:off x="1243027" y="20757"/>
          <a:ext cx="1653326" cy="16533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地政</a:t>
          </a:r>
          <a:endParaRPr lang="en-US" altLang="zh-TW" sz="2300" kern="1200" noProof="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專業</a:t>
          </a:r>
          <a:endParaRPr lang="zh-TW" altLang="en-US" sz="2300" kern="120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485151" y="262881"/>
        <a:ext cx="1169078" cy="1169078"/>
      </dsp:txXfrm>
    </dsp:sp>
    <dsp:sp modelId="{3701657F-6946-4A4C-877D-2A88A526B7E1}">
      <dsp:nvSpPr>
        <dsp:cNvPr id="0" name=""/>
        <dsp:cNvSpPr/>
      </dsp:nvSpPr>
      <dsp:spPr>
        <a:xfrm rot="8261871">
          <a:off x="2460196" y="1641903"/>
          <a:ext cx="448447" cy="557997"/>
        </a:xfrm>
        <a:prstGeom prst="up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572308" y="1754015"/>
        <a:ext cx="224223" cy="333773"/>
      </dsp:txXfrm>
    </dsp:sp>
    <dsp:sp modelId="{28372633-A8CE-4898-AF86-305447452F30}">
      <dsp:nvSpPr>
        <dsp:cNvPr id="0" name=""/>
        <dsp:cNvSpPr/>
      </dsp:nvSpPr>
      <dsp:spPr>
        <a:xfrm>
          <a:off x="2485101" y="2189748"/>
          <a:ext cx="1653326" cy="16533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在地</a:t>
          </a:r>
          <a:endParaRPr lang="en-US" altLang="zh-TW" sz="2300" kern="1200" noProof="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關懷</a:t>
          </a:r>
          <a:endParaRPr lang="zh-TW" altLang="en-US" sz="2300" kern="120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727225" y="2431872"/>
        <a:ext cx="1169078" cy="1169078"/>
      </dsp:txXfrm>
    </dsp:sp>
    <dsp:sp modelId="{3BFA7701-5D17-48E5-8EAF-0CE4B894FCD8}">
      <dsp:nvSpPr>
        <dsp:cNvPr id="0" name=""/>
        <dsp:cNvSpPr/>
      </dsp:nvSpPr>
      <dsp:spPr>
        <a:xfrm rot="16200000">
          <a:off x="1861985" y="2737412"/>
          <a:ext cx="440335" cy="557997"/>
        </a:xfrm>
        <a:prstGeom prst="up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1928035" y="2915061"/>
        <a:ext cx="308235" cy="334799"/>
      </dsp:txXfrm>
    </dsp:sp>
    <dsp:sp modelId="{4DD53E4A-81C3-4CAD-B31F-4C20BA5CFCD7}">
      <dsp:nvSpPr>
        <dsp:cNvPr id="0" name=""/>
        <dsp:cNvSpPr/>
      </dsp:nvSpPr>
      <dsp:spPr>
        <a:xfrm>
          <a:off x="952" y="2189748"/>
          <a:ext cx="1653326" cy="16533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社區</a:t>
          </a:r>
          <a:endParaRPr lang="en-US" altLang="zh-TW" sz="2300" kern="1200" noProof="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noProof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服務</a:t>
          </a:r>
          <a:endParaRPr lang="zh-TW" altLang="en-US" sz="2300" kern="120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3076" y="2431872"/>
        <a:ext cx="1169078" cy="1169078"/>
      </dsp:txXfrm>
    </dsp:sp>
    <dsp:sp modelId="{670EC530-2BF9-418C-9EBE-CFD33FE15D7D}">
      <dsp:nvSpPr>
        <dsp:cNvPr id="0" name=""/>
        <dsp:cNvSpPr/>
      </dsp:nvSpPr>
      <dsp:spPr>
        <a:xfrm rot="2235714">
          <a:off x="1218122" y="1663931"/>
          <a:ext cx="448447" cy="557997"/>
        </a:xfrm>
        <a:prstGeom prst="up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1231853" y="1734803"/>
        <a:ext cx="313913" cy="3347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E5E84-5BD9-4151-A351-3763D167A472}">
      <dsp:nvSpPr>
        <dsp:cNvPr id="0" name=""/>
        <dsp:cNvSpPr/>
      </dsp:nvSpPr>
      <dsp:spPr>
        <a:xfrm>
          <a:off x="4975" y="0"/>
          <a:ext cx="4785765" cy="463099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✓系友分享</a:t>
          </a:r>
          <a:endParaRPr lang="zh-TW" altLang="en-US" sz="3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4975" y="0"/>
        <a:ext cx="4785765" cy="1389297"/>
      </dsp:txXfrm>
    </dsp:sp>
    <dsp:sp modelId="{9DEF0856-1FBC-44EE-A6DD-8D3773C4F6F4}">
      <dsp:nvSpPr>
        <dsp:cNvPr id="0" name=""/>
        <dsp:cNvSpPr/>
      </dsp:nvSpPr>
      <dsp:spPr>
        <a:xfrm>
          <a:off x="327861" y="1187071"/>
          <a:ext cx="4139993" cy="535741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針對國土計畫或其他議題實務進行分享</a:t>
          </a:r>
          <a:endParaRPr lang="zh-TW" altLang="en-US" sz="1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343552" y="1202762"/>
        <a:ext cx="4108611" cy="504359"/>
      </dsp:txXfrm>
    </dsp:sp>
    <dsp:sp modelId="{B4DD9660-B737-40FA-9F73-1990A12B0574}">
      <dsp:nvSpPr>
        <dsp:cNvPr id="0" name=""/>
        <dsp:cNvSpPr/>
      </dsp:nvSpPr>
      <dsp:spPr>
        <a:xfrm>
          <a:off x="327861" y="1805234"/>
          <a:ext cx="4139993" cy="535741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以星期一或星期三晚上為主</a:t>
          </a:r>
          <a:endParaRPr lang="zh-TW" altLang="en-US" sz="1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343552" y="1820925"/>
        <a:ext cx="4108611" cy="504359"/>
      </dsp:txXfrm>
    </dsp:sp>
    <dsp:sp modelId="{4A581FEB-7D6B-4F05-AE4C-4B038497C9FF}">
      <dsp:nvSpPr>
        <dsp:cNvPr id="0" name=""/>
        <dsp:cNvSpPr/>
      </dsp:nvSpPr>
      <dsp:spPr>
        <a:xfrm>
          <a:off x="327861" y="2423397"/>
          <a:ext cx="4139993" cy="53574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若無法出席參加可看錄影影片</a:t>
          </a:r>
          <a:endParaRPr lang="zh-TW" altLang="en-US" sz="1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343552" y="2439088"/>
        <a:ext cx="4108611" cy="504359"/>
      </dsp:txXfrm>
    </dsp:sp>
    <dsp:sp modelId="{1F0B4472-59B2-4CE6-A0B0-AC348C54FF8E}">
      <dsp:nvSpPr>
        <dsp:cNvPr id="0" name=""/>
        <dsp:cNvSpPr/>
      </dsp:nvSpPr>
      <dsp:spPr>
        <a:xfrm>
          <a:off x="327861" y="3041560"/>
          <a:ext cx="4139993" cy="5357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需填寫繳交學習單</a:t>
          </a:r>
          <a:endParaRPr lang="zh-TW" altLang="en-US" sz="1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343552" y="3057251"/>
        <a:ext cx="4108611" cy="504359"/>
      </dsp:txXfrm>
    </dsp:sp>
    <dsp:sp modelId="{9F10AB83-EC7B-4613-8B14-5A55B1168756}">
      <dsp:nvSpPr>
        <dsp:cNvPr id="0" name=""/>
        <dsp:cNvSpPr/>
      </dsp:nvSpPr>
      <dsp:spPr>
        <a:xfrm>
          <a:off x="353972" y="3705523"/>
          <a:ext cx="4087770" cy="535741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至少</a:t>
          </a:r>
          <a:r>
            <a:rPr lang="en-US" altLang="zh-TW" sz="1600" kern="1200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3</a:t>
          </a:r>
          <a:r>
            <a:rPr lang="zh-TW" altLang="en-US" sz="1600" kern="1200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場分享活動</a:t>
          </a:r>
          <a:endParaRPr lang="zh-TW" altLang="en-US" sz="1600" kern="1200" dirty="0">
            <a:solidFill>
              <a:schemeClr val="tx1"/>
            </a:solidFill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369663" y="3721214"/>
        <a:ext cx="4056388" cy="504359"/>
      </dsp:txXfrm>
    </dsp:sp>
    <dsp:sp modelId="{EED0B8EC-08C4-4E77-9BE4-4295F6F0422B}">
      <dsp:nvSpPr>
        <dsp:cNvPr id="0" name=""/>
        <dsp:cNvSpPr/>
      </dsp:nvSpPr>
      <dsp:spPr>
        <a:xfrm>
          <a:off x="5139861" y="0"/>
          <a:ext cx="4785765" cy="463099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✓小組研討</a:t>
          </a:r>
          <a:endParaRPr lang="zh-TW" altLang="en-US" sz="3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5139861" y="0"/>
        <a:ext cx="4785765" cy="1389297"/>
      </dsp:txXfrm>
    </dsp:sp>
    <dsp:sp modelId="{38F30A50-CFA3-4FD4-893E-86295832717C}">
      <dsp:nvSpPr>
        <dsp:cNvPr id="0" name=""/>
        <dsp:cNvSpPr/>
      </dsp:nvSpPr>
      <dsp:spPr>
        <a:xfrm>
          <a:off x="5472558" y="1187071"/>
          <a:ext cx="4139993" cy="535741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分區分組研討（鶯歌、樹林、三峽、土城）</a:t>
          </a:r>
          <a:endParaRPr lang="zh-TW" altLang="en-US" sz="1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5488249" y="1202762"/>
        <a:ext cx="4108611" cy="504359"/>
      </dsp:txXfrm>
    </dsp:sp>
    <dsp:sp modelId="{CF43EA49-B3BD-435E-AB2F-498C288C2E8B}">
      <dsp:nvSpPr>
        <dsp:cNvPr id="0" name=""/>
        <dsp:cNvSpPr/>
      </dsp:nvSpPr>
      <dsp:spPr>
        <a:xfrm>
          <a:off x="5472558" y="1805234"/>
          <a:ext cx="4139993" cy="535741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各組自行約時間研討</a:t>
          </a:r>
          <a:endParaRPr lang="zh-TW" altLang="en-US" sz="1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5488249" y="1820925"/>
        <a:ext cx="4108611" cy="504359"/>
      </dsp:txXfrm>
    </dsp:sp>
    <dsp:sp modelId="{463F10B2-68E5-4394-912A-5F53EC74D75B}">
      <dsp:nvSpPr>
        <dsp:cNvPr id="0" name=""/>
        <dsp:cNvSpPr/>
      </dsp:nvSpPr>
      <dsp:spPr>
        <a:xfrm>
          <a:off x="5472558" y="2423397"/>
          <a:ext cx="4139993" cy="53574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預計於國土計畫講座後分組進行</a:t>
          </a:r>
          <a:endParaRPr lang="zh-TW" altLang="en-US" sz="1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5488249" y="2439088"/>
        <a:ext cx="4108611" cy="504359"/>
      </dsp:txXfrm>
    </dsp:sp>
    <dsp:sp modelId="{4447EC2D-DB94-4C30-8AE6-7C6778347857}">
      <dsp:nvSpPr>
        <dsp:cNvPr id="0" name=""/>
        <dsp:cNvSpPr/>
      </dsp:nvSpPr>
      <dsp:spPr>
        <a:xfrm>
          <a:off x="5472558" y="3061221"/>
          <a:ext cx="4139993" cy="5357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於</a:t>
          </a:r>
          <a:r>
            <a:rPr lang="en-US" altLang="zh-TW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5</a:t>
          </a:r>
          <a:r>
            <a:rPr lang="zh-TW" altLang="en-US" sz="16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月底前舉辦讀書會成果發表</a:t>
          </a:r>
          <a:endParaRPr lang="zh-TW" altLang="en-US" sz="16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5488249" y="3076912"/>
        <a:ext cx="4108611" cy="504359"/>
      </dsp:txXfrm>
    </dsp:sp>
    <dsp:sp modelId="{D85AA103-81A6-4C07-90A8-1EE1744C5CAB}">
      <dsp:nvSpPr>
        <dsp:cNvPr id="0" name=""/>
        <dsp:cNvSpPr/>
      </dsp:nvSpPr>
      <dsp:spPr>
        <a:xfrm>
          <a:off x="5466739" y="3725185"/>
          <a:ext cx="4151632" cy="535741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研討成果發表預計</a:t>
          </a:r>
          <a:r>
            <a:rPr lang="en-US" altLang="zh-TW" sz="1600" kern="1200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2</a:t>
          </a:r>
          <a:r>
            <a:rPr lang="zh-TW" altLang="en-US" sz="1600" kern="1200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場，於星期三下午</a:t>
          </a:r>
          <a:r>
            <a:rPr lang="en-US" altLang="zh-TW" sz="1600" kern="1200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1-2</a:t>
          </a:r>
          <a:r>
            <a:rPr lang="zh-TW" altLang="en-US" sz="1600" kern="1200" dirty="0" smtClean="0">
              <a:solidFill>
                <a:schemeClr val="tx1"/>
              </a:solidFill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節</a:t>
          </a:r>
          <a:endParaRPr lang="zh-TW" altLang="en-US" sz="1600" kern="1200" dirty="0">
            <a:solidFill>
              <a:schemeClr val="tx1"/>
            </a:solidFill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5482430" y="3740876"/>
        <a:ext cx="4120250" cy="5043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CFE9F1-114B-48E4-BC3B-2D885DC6D530}">
      <dsp:nvSpPr>
        <dsp:cNvPr id="0" name=""/>
        <dsp:cNvSpPr/>
      </dsp:nvSpPr>
      <dsp:spPr>
        <a:xfrm>
          <a:off x="2819338" y="1415016"/>
          <a:ext cx="184416" cy="807919"/>
        </a:xfrm>
        <a:custGeom>
          <a:avLst/>
          <a:gdLst/>
          <a:ahLst/>
          <a:cxnLst/>
          <a:rect l="0" t="0" r="0" b="0"/>
          <a:pathLst>
            <a:path>
              <a:moveTo>
                <a:pt x="184416" y="0"/>
              </a:moveTo>
              <a:lnTo>
                <a:pt x="184416" y="807919"/>
              </a:lnTo>
              <a:lnTo>
                <a:pt x="0" y="8079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BDD9F-D54D-4BDC-9D97-8ABE36A022AB}">
      <dsp:nvSpPr>
        <dsp:cNvPr id="0" name=""/>
        <dsp:cNvSpPr/>
      </dsp:nvSpPr>
      <dsp:spPr>
        <a:xfrm>
          <a:off x="3003755" y="1415016"/>
          <a:ext cx="2125178" cy="16158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1421"/>
              </a:lnTo>
              <a:lnTo>
                <a:pt x="2125178" y="1431421"/>
              </a:lnTo>
              <a:lnTo>
                <a:pt x="2125178" y="161583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BFB675-43DB-4DBC-BBB3-1C61BE344C64}">
      <dsp:nvSpPr>
        <dsp:cNvPr id="0" name=""/>
        <dsp:cNvSpPr/>
      </dsp:nvSpPr>
      <dsp:spPr>
        <a:xfrm>
          <a:off x="2958035" y="1415016"/>
          <a:ext cx="91440" cy="16158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1583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563E5-9D15-4A57-9376-61CD243C6DDF}">
      <dsp:nvSpPr>
        <dsp:cNvPr id="0" name=""/>
        <dsp:cNvSpPr/>
      </dsp:nvSpPr>
      <dsp:spPr>
        <a:xfrm>
          <a:off x="176037" y="3909027"/>
          <a:ext cx="263451" cy="807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919"/>
              </a:lnTo>
              <a:lnTo>
                <a:pt x="263451" y="80791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1A9BD4-6A0F-450B-82AB-7179D375CD72}">
      <dsp:nvSpPr>
        <dsp:cNvPr id="0" name=""/>
        <dsp:cNvSpPr/>
      </dsp:nvSpPr>
      <dsp:spPr>
        <a:xfrm>
          <a:off x="878576" y="1415016"/>
          <a:ext cx="2125178" cy="1615838"/>
        </a:xfrm>
        <a:custGeom>
          <a:avLst/>
          <a:gdLst/>
          <a:ahLst/>
          <a:cxnLst/>
          <a:rect l="0" t="0" r="0" b="0"/>
          <a:pathLst>
            <a:path>
              <a:moveTo>
                <a:pt x="2125178" y="0"/>
              </a:moveTo>
              <a:lnTo>
                <a:pt x="2125178" y="1431421"/>
              </a:lnTo>
              <a:lnTo>
                <a:pt x="0" y="1431421"/>
              </a:lnTo>
              <a:lnTo>
                <a:pt x="0" y="161583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71A85-4509-4352-8D85-26A78378B435}">
      <dsp:nvSpPr>
        <dsp:cNvPr id="0" name=""/>
        <dsp:cNvSpPr/>
      </dsp:nvSpPr>
      <dsp:spPr>
        <a:xfrm>
          <a:off x="2125581" y="536843"/>
          <a:ext cx="1756346" cy="8781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團長</a:t>
          </a:r>
          <a:endParaRPr lang="en-US" altLang="zh-TW" sz="1800" kern="12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李誡</a:t>
          </a: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  <a:endParaRPr lang="zh-TW" altLang="en-US" sz="18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2125581" y="536843"/>
        <a:ext cx="1756346" cy="878173"/>
      </dsp:txXfrm>
    </dsp:sp>
    <dsp:sp modelId="{71ED5B9B-E50E-4D46-BF63-B4D27E115CC6}">
      <dsp:nvSpPr>
        <dsp:cNvPr id="0" name=""/>
        <dsp:cNvSpPr/>
      </dsp:nvSpPr>
      <dsp:spPr>
        <a:xfrm>
          <a:off x="403" y="3030854"/>
          <a:ext cx="1756346" cy="87817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課務長</a:t>
          </a:r>
          <a:endParaRPr lang="en-US" altLang="zh-TW" sz="1800" kern="12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林沅葶、洪瑞妤</a:t>
          </a: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</a:p>
      </dsp:txBody>
      <dsp:txXfrm>
        <a:off x="403" y="3030854"/>
        <a:ext cx="1756346" cy="878173"/>
      </dsp:txXfrm>
    </dsp:sp>
    <dsp:sp modelId="{E4EDDFE5-3D07-4988-B7D9-34F17E6771C6}">
      <dsp:nvSpPr>
        <dsp:cNvPr id="0" name=""/>
        <dsp:cNvSpPr/>
      </dsp:nvSpPr>
      <dsp:spPr>
        <a:xfrm>
          <a:off x="439489" y="4277860"/>
          <a:ext cx="1756346" cy="8781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讀書會小組長</a:t>
          </a:r>
          <a:endParaRPr lang="zh-TW" altLang="en-US" sz="18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439489" y="4277860"/>
        <a:ext cx="1756346" cy="878173"/>
      </dsp:txXfrm>
    </dsp:sp>
    <dsp:sp modelId="{98D66D9A-2A4B-48FE-98AE-A9DF8E23429F}">
      <dsp:nvSpPr>
        <dsp:cNvPr id="0" name=""/>
        <dsp:cNvSpPr/>
      </dsp:nvSpPr>
      <dsp:spPr>
        <a:xfrm>
          <a:off x="2125581" y="3030854"/>
          <a:ext cx="1756346" cy="87817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活動長</a:t>
          </a:r>
          <a:endParaRPr lang="en-US" altLang="zh-TW" sz="1800" kern="12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邱琳云</a:t>
          </a: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、劉惠娟</a:t>
          </a: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  <a:endParaRPr lang="zh-TW" altLang="en-US" sz="18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2125581" y="3030854"/>
        <a:ext cx="1756346" cy="878173"/>
      </dsp:txXfrm>
    </dsp:sp>
    <dsp:sp modelId="{D5846D2F-5B00-44C7-841B-0D27652E14F9}">
      <dsp:nvSpPr>
        <dsp:cNvPr id="0" name=""/>
        <dsp:cNvSpPr/>
      </dsp:nvSpPr>
      <dsp:spPr>
        <a:xfrm>
          <a:off x="4250760" y="3030854"/>
          <a:ext cx="1756346" cy="87817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宣傳長</a:t>
          </a:r>
          <a:endParaRPr lang="en-US" altLang="zh-TW" sz="1800" kern="12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周雅惠</a:t>
          </a: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、沈哲瑋</a:t>
          </a: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  <a:endParaRPr lang="zh-TW" altLang="en-US" sz="1800" kern="1200" dirty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</dsp:txBody>
      <dsp:txXfrm>
        <a:off x="4250760" y="3030854"/>
        <a:ext cx="1756346" cy="878173"/>
      </dsp:txXfrm>
    </dsp:sp>
    <dsp:sp modelId="{0E324407-5FBE-419E-8000-296F5FBEB4D5}">
      <dsp:nvSpPr>
        <dsp:cNvPr id="0" name=""/>
        <dsp:cNvSpPr/>
      </dsp:nvSpPr>
      <dsp:spPr>
        <a:xfrm>
          <a:off x="1062992" y="1783849"/>
          <a:ext cx="1756346" cy="87817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副團長</a:t>
          </a:r>
          <a:endParaRPr lang="en-US" altLang="zh-TW" sz="1800" kern="1200" dirty="0" smtClean="0">
            <a:latin typeface="Gen Jyuu Gothic Normal" panose="020B0202020203020207" pitchFamily="34" charset="-120"/>
            <a:ea typeface="Gen Jyuu Gothic Normal" panose="020B0202020203020207" pitchFamily="34" charset="-120"/>
            <a:cs typeface="Gen Jyuu Gothic Normal" panose="020B0202020203020207" pitchFamily="34" charset="-12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(</a:t>
          </a:r>
          <a:r>
            <a:rPr lang="zh-TW" altLang="en-US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陳彥綺</a:t>
          </a:r>
          <a:r>
            <a:rPr lang="en-US" altLang="zh-TW" sz="1800" kern="1200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rPr>
            <a:t>)</a:t>
          </a:r>
        </a:p>
      </dsp:txBody>
      <dsp:txXfrm>
        <a:off x="1062992" y="1783849"/>
        <a:ext cx="1756346" cy="8781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034A8C4-D79B-4AD2-A818-804AE4A1821C}" type="datetime2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2021年3月2日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‹#›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5432A542-741B-492A-B01C-022BEC36B85A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77542409-6A04-4DC6-AC3A-D3758287A8F2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n-US" altLang="zh-TW" smtClean="0"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298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n-US" altLang="zh-TW" smtClean="0"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2373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 smtClean="0"/>
              <a:t>按一下以編輯母片副標題樣式</a:t>
            </a:r>
            <a:endParaRPr lang="zh-TW" altLang="en-US" noProof="0" dirty="0"/>
          </a:p>
        </p:txBody>
      </p:sp>
      <p:pic>
        <p:nvPicPr>
          <p:cNvPr id="8" name="圖片 7" descr="純白色雲朵與深藍色天空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圖片 9" descr="植物嫩芽的特寫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圖片 10" descr="波浪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ED25E05-8C57-4CA2-A6EA-1EBF2CB41307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>
          <a:xfrm>
            <a:off x="1731600" y="6629400"/>
            <a:ext cx="9144259" cy="2286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</p:txBody>
      </p:sp>
      <p:pic>
        <p:nvPicPr>
          <p:cNvPr id="11" name="圖片 10" descr="綠色植物的特寫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圖片 8" descr="波浪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305E5D7-874B-456E-A310-B9B20A1DF1A7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noProof="0"/>
              <a:t>‹#›</a:t>
            </a:fld>
            <a:endParaRPr lang="zh-TW" altLang="en-US" noProof="0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51783F7-8EE4-4317-9DCA-B6CD21A04E2E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28405D5-54EE-49D5-89A7-D462B6DD676B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40EF29-DBBB-41B1-9C5D-FE42212D415C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032E67-0DBD-414D-9A80-7639D35C1D16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 smtClean="0"/>
              <a:t>按一下圖示以新增圖片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 smtClean="0"/>
              <a:t>編輯母片文字樣式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8E8F52D-7094-4826-90CF-82F187863C55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D13F17D-DD29-4C93-B70F-BF15A651C6D1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48A1C6-D238-497D-A442-18B77B12B498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6629400"/>
            <a:ext cx="1620000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14119" y="6629400"/>
            <a:ext cx="10476000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/>
              <a:t>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9CD8D479-8942-46E8-A226-A4E01F7A105C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453402" y="6629400"/>
            <a:ext cx="11854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978CE90-604D-494E-B554-2D837CFE91F3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73296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新增頁尾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11824" y="2812026"/>
            <a:ext cx="5145437" cy="2595280"/>
          </a:xfrm>
        </p:spPr>
        <p:txBody>
          <a:bodyPr rtlCol="0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地政服務學習課程</a:t>
            </a: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（二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）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/>
            </a:r>
            <a:b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</a:b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課程說明</a:t>
            </a:r>
            <a:endParaRPr lang="zh-TW" altLang="en-US" dirty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  <a:sym typeface="Arial" panose="020B0604020202020204" pitchFamily="34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algn="ctr" rtl="0"/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授課老師：劉維真老師</a:t>
            </a:r>
            <a:endParaRPr lang="zh-TW" altLang="en-US" dirty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zh-TW" altLang="en-US" sz="4400" b="1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課程</a:t>
            </a:r>
            <a:r>
              <a:rPr lang="zh-TW" altLang="en-US" sz="4400" b="1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目的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409699" y="1556281"/>
            <a:ext cx="5856339" cy="4620682"/>
          </a:xfrm>
        </p:spPr>
        <p:txBody>
          <a:bodyPr rtlCol="0">
            <a:normAutofit/>
          </a:bodyPr>
          <a:lstStyle/>
          <a:p>
            <a:pPr marL="265113" indent="-265113" rtl="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呼應學校鼓勵學生自主學習的課程設計想法；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  <a:p>
            <a:pPr marL="265113" indent="-265113" rtl="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善盡地政服務社既有自主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學習</a:t>
            </a: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(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地服隊</a:t>
            </a: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)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經驗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；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  <a:p>
            <a:pPr marL="265113" indent="-265113" rtl="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整合地政專業、在地關懷與社區服務工作；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  <a:p>
            <a:pPr marL="265113" indent="-265113" rtl="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延續本系與新北地政官學合作之國土規劃服務議題參與契機。</a:t>
            </a:r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2</a:t>
            </a:fld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</p:txBody>
      </p:sp>
      <p:sp>
        <p:nvSpPr>
          <p:cNvPr id="6" name="日期預留位置 5"/>
          <p:cNvSpPr>
            <a:spLocks noGrp="1"/>
          </p:cNvSpPr>
          <p:nvPr>
            <p:ph type="dt" sz="half" idx="10"/>
          </p:nvPr>
        </p:nvSpPr>
        <p:spPr>
          <a:xfrm>
            <a:off x="453402" y="6629400"/>
            <a:ext cx="1184313" cy="228600"/>
          </a:xfrm>
        </p:spPr>
        <p:txBody>
          <a:bodyPr rtlCol="0"/>
          <a:lstStyle/>
          <a:p>
            <a:pPr rtl="0"/>
            <a:fld id="{42124B88-2910-4A46-85B7-1A1482ED481E}" type="datetime2">
              <a:rPr lang="zh-TW" altLang="en-US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2021年3月2日</a:t>
            </a:fld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</p:txBody>
      </p:sp>
      <p:sp>
        <p:nvSpPr>
          <p:cNvPr id="7" name="頁尾預留位置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新增頁尾</a:t>
            </a:r>
          </a:p>
        </p:txBody>
      </p:sp>
      <p:graphicFrame>
        <p:nvGraphicFramePr>
          <p:cNvPr id="9" name="內容預留位置 9" descr="以循環流程來表示階段、工作或事件的連續順序的基本循環圖表。強調階段或步驟勝於箭號或流程的連結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39645196"/>
              </p:ext>
            </p:extLst>
          </p:nvPr>
        </p:nvGraphicFramePr>
        <p:xfrm>
          <a:off x="7669161" y="1270615"/>
          <a:ext cx="4139381" cy="388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559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zh-TW" altLang="en-US" sz="4400" b="1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課程內容</a:t>
            </a:r>
            <a:endParaRPr lang="zh-TW" altLang="en-US" sz="4400" b="1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6407524" cy="4620682"/>
          </a:xfrm>
        </p:spPr>
        <p:txBody>
          <a:bodyPr rtlCol="0">
            <a:normAutofit/>
          </a:bodyPr>
          <a:lstStyle/>
          <a:p>
            <a:pPr marL="0" indent="0" rtl="0">
              <a:lnSpc>
                <a:spcPct val="150000"/>
              </a:lnSpc>
              <a:buNone/>
            </a:pP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1.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參與國土計畫講座活動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  <a:p>
            <a:pPr marL="0" indent="0" rtl="0">
              <a:lnSpc>
                <a:spcPct val="150000"/>
              </a:lnSpc>
              <a:buNone/>
            </a:pP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2.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參與地政服務相關講座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  <a:p>
            <a:pPr marL="0" indent="0" rtl="0">
              <a:lnSpc>
                <a:spcPct val="150000"/>
              </a:lnSpc>
              <a:buNone/>
            </a:pP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3.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國土規劃特定議題研討與報告</a:t>
            </a:r>
            <a:endParaRPr lang="en-US" altLang="zh-TW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  <a:p>
            <a:pPr marL="0" indent="0" rtl="0">
              <a:lnSpc>
                <a:spcPct val="150000"/>
              </a:lnSpc>
              <a:buNone/>
            </a:pP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4.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參與國土規劃地方座談會</a:t>
            </a: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3</a:t>
            </a:fld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</p:txBody>
      </p:sp>
      <p:sp>
        <p:nvSpPr>
          <p:cNvPr id="6" name="日期預留位置 5"/>
          <p:cNvSpPr>
            <a:spLocks noGrp="1"/>
          </p:cNvSpPr>
          <p:nvPr>
            <p:ph type="dt" sz="half" idx="10"/>
          </p:nvPr>
        </p:nvSpPr>
        <p:spPr>
          <a:xfrm>
            <a:off x="453402" y="6629400"/>
            <a:ext cx="1184313" cy="228600"/>
          </a:xfrm>
        </p:spPr>
        <p:txBody>
          <a:bodyPr rtlCol="0"/>
          <a:lstStyle/>
          <a:p>
            <a:pPr rtl="0"/>
            <a:fld id="{48A64B6D-3333-4350-A4FF-9DB8FEA5F0A7}" type="datetime2">
              <a:rPr lang="zh-TW" altLang="en-US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2021年3月2日</a:t>
            </a:fld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  <a:sym typeface="Arial" panose="020B0604020202020204" pitchFamily="34" charset="0"/>
            </a:endParaRPr>
          </a:p>
        </p:txBody>
      </p:sp>
      <p:sp>
        <p:nvSpPr>
          <p:cNvPr id="7" name="頁尾預留位置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  <a:sym typeface="Arial" panose="020B0604020202020204" pitchFamily="34" charset="0"/>
              </a:rPr>
              <a:t>新增頁尾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8347587" y="6076336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各項課程</a:t>
            </a:r>
            <a:r>
              <a:rPr lang="zh-TW" altLang="en-US" sz="2000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內容規劃說明</a:t>
            </a:r>
            <a:r>
              <a:rPr lang="zh-TW" altLang="en-US" sz="2000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如</a:t>
            </a:r>
            <a:r>
              <a:rPr lang="zh-TW" altLang="en-US" sz="2000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後。</a:t>
            </a:r>
            <a:endParaRPr lang="zh-TW" altLang="en-US" sz="2000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07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1.</a:t>
            </a:r>
            <a:r>
              <a:rPr lang="zh-TW" altLang="en-US" sz="36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國土計畫講座活動</a:t>
            </a:r>
            <a:endParaRPr lang="zh-TW" altLang="en-US" b="1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1410027" y="1566001"/>
            <a:ext cx="6436115" cy="46206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預計安排兩堂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課程：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 marL="7620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第一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堂：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國土計畫基礎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課程，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3/17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 marL="7620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第二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堂：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針對本系負責的輔導區域深入介紹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n"/>
            </a:pP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課程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時間：預計在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3-4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月，星期三下午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1:10-3:00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，每堂約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1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小時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。</a:t>
            </a:r>
            <a:endParaRPr lang="en-US" altLang="zh-TW" dirty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>
              <a:lnSpc>
                <a:spcPct val="30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講師：長豐工程顧問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公司與新北地政局安排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。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n-US" altLang="zh-TW" noProof="0" smtClean="0"/>
              <a:t>4</a:t>
            </a:fld>
            <a:endParaRPr lang="zh-TW" altLang="en-US" noProof="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5E5D7-874B-456E-A310-B9B20A1DF1A7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zh-TW" altLang="en-US" noProof="0" smtClean="0"/>
              <a:t>新增頁尾</a:t>
            </a:r>
            <a:endParaRPr lang="zh-TW" altLang="en-US" noProof="0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410" y="3264310"/>
            <a:ext cx="4219390" cy="316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2.</a:t>
            </a:r>
            <a:r>
              <a:rPr lang="zh-TW" altLang="en-US" sz="36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地政</a:t>
            </a:r>
            <a:r>
              <a:rPr lang="zh-TW" altLang="en-US" sz="3600" b="1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服務相關講座</a:t>
            </a:r>
            <a:endParaRPr lang="zh-TW" altLang="en-US" b="1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n-US" altLang="zh-TW" noProof="0" smtClean="0"/>
              <a:t>5</a:t>
            </a:fld>
            <a:endParaRPr lang="zh-TW" altLang="en-US" noProof="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5E5D7-874B-456E-A310-B9B20A1DF1A7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zh-TW" altLang="en-US" noProof="0" smtClean="0"/>
              <a:t>新增頁尾</a:t>
            </a:r>
            <a:endParaRPr lang="zh-TW" altLang="en-US" noProof="0" dirty="0"/>
          </a:p>
        </p:txBody>
      </p:sp>
      <p:sp>
        <p:nvSpPr>
          <p:cNvPr id="9" name="內容版面配置區 7"/>
          <p:cNvSpPr>
            <a:spLocks noGrp="1"/>
          </p:cNvSpPr>
          <p:nvPr>
            <p:ph idx="1"/>
          </p:nvPr>
        </p:nvSpPr>
        <p:spPr>
          <a:xfrm>
            <a:off x="1410026" y="1566001"/>
            <a:ext cx="9641431" cy="46206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預計安排兩堂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課程：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 marL="7620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第一堂課程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內容：地政服務經驗分享，預計邀請洪鴻智老師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 marL="7620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第二堂課程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內容：如何將專業的資訊轉化成有趣的影片進行行銷宣傳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>
              <a:lnSpc>
                <a:spcPct val="300000"/>
              </a:lnSpc>
              <a:buFont typeface="Wingdings" panose="05000000000000000000" pitchFamily="2" charset="2"/>
              <a:buChar char="n"/>
            </a:pP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課程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時間：預計在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4-5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月下午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1:10-3:00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，每堂約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2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小時。</a:t>
            </a:r>
            <a:endParaRPr lang="en-US" altLang="zh-TW" dirty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>
              <a:lnSpc>
                <a:spcPct val="30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講師：</a:t>
            </a: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確認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中。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788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3.</a:t>
            </a:r>
            <a:r>
              <a:rPr lang="zh-TW" altLang="en-US" sz="36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讀書會分享、研討與報告</a:t>
            </a:r>
            <a:endParaRPr lang="zh-TW" altLang="en-US" b="1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n-US" altLang="zh-TW" noProof="0" smtClean="0"/>
              <a:t>6</a:t>
            </a:fld>
            <a:endParaRPr lang="zh-TW" altLang="en-US" noProof="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5E5D7-874B-456E-A310-B9B20A1DF1A7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zh-TW" altLang="en-US" noProof="0" smtClean="0"/>
              <a:t>新增頁尾</a:t>
            </a:r>
            <a:endParaRPr lang="zh-TW" altLang="en-US" noProof="0" dirty="0"/>
          </a:p>
        </p:txBody>
      </p:sp>
      <p:graphicFrame>
        <p:nvGraphicFramePr>
          <p:cNvPr id="21" name="資料庫圖表 20"/>
          <p:cNvGraphicFramePr/>
          <p:nvPr>
            <p:extLst>
              <p:ext uri="{D42A27DB-BD31-4B8C-83A1-F6EECF244321}">
                <p14:modId xmlns:p14="http://schemas.microsoft.com/office/powerpoint/2010/main" val="500265972"/>
              </p:ext>
            </p:extLst>
          </p:nvPr>
        </p:nvGraphicFramePr>
        <p:xfrm>
          <a:off x="1415844" y="1632155"/>
          <a:ext cx="9940413" cy="4630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030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4.</a:t>
            </a:r>
            <a:r>
              <a:rPr lang="zh-TW" altLang="en-US" sz="36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國土</a:t>
            </a:r>
            <a:r>
              <a:rPr lang="zh-TW" altLang="en-US" sz="3600" b="1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  <a:sym typeface="Arial" panose="020B0604020202020204" pitchFamily="34" charset="0"/>
              </a:rPr>
              <a:t>規劃地方座談會</a:t>
            </a:r>
            <a:endParaRPr lang="zh-TW" altLang="en-US" b="1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1410027" y="1566001"/>
            <a:ext cx="9906902" cy="462068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/>
              <a:t>參與地方</a:t>
            </a:r>
            <a:r>
              <a:rPr lang="zh-TW" altLang="en-US" dirty="0"/>
              <a:t>座談會</a:t>
            </a:r>
            <a:r>
              <a:rPr lang="zh-TW" altLang="en-US" dirty="0" smtClean="0"/>
              <a:t>：了解</a:t>
            </a:r>
            <a:r>
              <a:rPr lang="zh-TW" altLang="en-US" dirty="0"/>
              <a:t>辦理民眾</a:t>
            </a:r>
            <a:r>
              <a:rPr lang="zh-TW" altLang="en-US" dirty="0" smtClean="0"/>
              <a:t>座談會</a:t>
            </a:r>
            <a:r>
              <a:rPr lang="zh-TW" altLang="en-US" dirty="0"/>
              <a:t>程及實況，</a:t>
            </a:r>
            <a:r>
              <a:rPr lang="zh-TW" altLang="en-US" dirty="0" smtClean="0"/>
              <a:t>並協助</a:t>
            </a:r>
            <a:r>
              <a:rPr lang="zh-TW" altLang="en-US" dirty="0"/>
              <a:t>查詢</a:t>
            </a:r>
            <a:r>
              <a:rPr lang="zh-TW" altLang="en-US" dirty="0" smtClean="0"/>
              <a:t>功能分區</a:t>
            </a:r>
            <a:r>
              <a:rPr lang="zh-TW" altLang="en-US" dirty="0"/>
              <a:t>分類 、</a:t>
            </a:r>
            <a:r>
              <a:rPr lang="zh-TW" altLang="en-US" dirty="0" smtClean="0"/>
              <a:t>使用</a:t>
            </a:r>
            <a:r>
              <a:rPr lang="zh-TW" altLang="en-US" dirty="0"/>
              <a:t>地等 ，記錄現場發言內容 。</a:t>
            </a:r>
            <a:endParaRPr lang="en-US" altLang="zh-TW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/>
              <a:t>暑假期間</a:t>
            </a:r>
            <a:r>
              <a:rPr lang="en-US" altLang="zh-TW" dirty="0" smtClean="0"/>
              <a:t>(6</a:t>
            </a:r>
            <a:r>
              <a:rPr lang="zh-TW" altLang="en-US" dirty="0" smtClean="0"/>
              <a:t>月後</a:t>
            </a:r>
            <a:r>
              <a:rPr lang="en-US" altLang="zh-TW" dirty="0" smtClean="0"/>
              <a:t>)</a:t>
            </a:r>
            <a:r>
              <a:rPr lang="zh-TW" altLang="en-US" dirty="0" smtClean="0"/>
              <a:t>舉辦地方座談會</a:t>
            </a:r>
            <a:endParaRPr lang="en-US" altLang="zh-TW" dirty="0" smtClean="0"/>
          </a:p>
          <a:p>
            <a:pPr marL="0" indent="0">
              <a:lnSpc>
                <a:spcPct val="150000"/>
              </a:lnSpc>
              <a:buNone/>
            </a:pP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n-US" altLang="zh-TW" noProof="0" smtClean="0"/>
              <a:t>7</a:t>
            </a:fld>
            <a:endParaRPr lang="zh-TW" altLang="en-US" noProof="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5E5D7-874B-456E-A310-B9B20A1DF1A7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zh-TW" altLang="en-US" noProof="0" smtClean="0"/>
              <a:t>新增頁尾</a:t>
            </a:r>
            <a:endParaRPr lang="zh-TW" altLang="en-US" noProof="0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638" y="3395458"/>
            <a:ext cx="4172346" cy="31292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492" y="3344847"/>
            <a:ext cx="4458447" cy="316902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123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課程學分取得要求</a:t>
            </a:r>
            <a:endParaRPr lang="zh-TW" altLang="en-US" sz="3600" b="1" dirty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1410026" y="1769806"/>
            <a:ext cx="10310026" cy="471948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 b="1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以參加活動次數為取得學分依據，呈現通過、不通過。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n"/>
            </a:pP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1.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國土計畫講座活動＆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2.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地政服務相關講座活動，預計舉辦</a:t>
            </a:r>
            <a:r>
              <a:rPr lang="en-US" altLang="zh-TW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4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場，至少參加</a:t>
            </a:r>
            <a:r>
              <a:rPr lang="en-US" altLang="zh-TW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3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場；</a:t>
            </a:r>
            <a:endParaRPr lang="en-US" altLang="zh-TW" dirty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n"/>
            </a:pP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3.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讀書會分享、研討與報告活動：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 marL="795338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分享活動</a:t>
            </a: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：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預計舉辦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3-4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場，至少參加</a:t>
            </a: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2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場；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 marL="795338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小組研討成果發表</a:t>
            </a: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：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務必參加；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 marL="176213" indent="-176213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n"/>
              <a:tabLst>
                <a:tab pos="176213" algn="l"/>
              </a:tabLst>
            </a:pPr>
            <a:r>
              <a:rPr lang="en-US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4.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國土計畫地方座談會</a:t>
            </a: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：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務必參加，若本系負責區域舉辦多場，可分場次參加；若有特殊狀況無法參加須提出申請。</a:t>
            </a:r>
            <a:endParaRPr lang="en-US" altLang="zh-TW" dirty="0" smtClean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n"/>
            </a:pPr>
            <a:endParaRPr lang="zh-TW" altLang="en-US" dirty="0">
              <a:latin typeface="Gen Jyuu Gothic Normal" panose="020B0202020203020207" pitchFamily="34" charset="-120"/>
              <a:ea typeface="Gen Jyuu Gothic Normal" panose="020B0202020203020207" pitchFamily="34" charset="-120"/>
              <a:cs typeface="Gen Jyuu Gothic Normal" panose="020B0202020203020207" pitchFamily="34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n-US" altLang="zh-TW" noProof="0" smtClean="0"/>
              <a:t>8</a:t>
            </a:fld>
            <a:endParaRPr lang="zh-TW" altLang="en-US" noProof="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5E5D7-874B-456E-A310-B9B20A1DF1A7}" type="datetime2">
              <a:rPr lang="zh-TW" altLang="en-US" smtClean="0"/>
              <a:pPr/>
              <a:t>2021年3月2日</a:t>
            </a:fld>
            <a:endParaRPr lang="zh-TW" altLang="en-US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zh-TW" altLang="en-US" noProof="0" smtClean="0"/>
              <a:t>新增頁尾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575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自主學習操作模式</a:t>
            </a:r>
            <a:endParaRPr lang="zh-TW" altLang="en-US" b="1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1410026" y="1582995"/>
            <a:ext cx="4774464" cy="46036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【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國土規劃服務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團</a:t>
            </a:r>
            <a:r>
              <a:rPr lang="en-US" altLang="zh-TW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】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團長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：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李誡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幹部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包括：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 marL="265113" indent="0">
              <a:lnSpc>
                <a:spcPct val="100000"/>
              </a:lnSpc>
              <a:spcBef>
                <a:spcPts val="1800"/>
              </a:spcBef>
              <a:buNone/>
              <a:tabLst>
                <a:tab pos="354013" algn="l"/>
              </a:tabLst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副團長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：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陳彥綺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 marL="265113" indent="0">
              <a:lnSpc>
                <a:spcPct val="100000"/>
              </a:lnSpc>
              <a:spcBef>
                <a:spcPts val="1800"/>
              </a:spcBef>
              <a:buNone/>
              <a:tabLst>
                <a:tab pos="354013" algn="l"/>
              </a:tabLst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課務長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：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林沅葶、洪瑞妤</a:t>
            </a:r>
            <a:endParaRPr lang="en-US" altLang="zh-TW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 marL="265113" indent="0">
              <a:lnSpc>
                <a:spcPct val="100000"/>
              </a:lnSpc>
              <a:spcBef>
                <a:spcPts val="1800"/>
              </a:spcBef>
              <a:buNone/>
              <a:tabLst>
                <a:tab pos="354013" algn="l"/>
              </a:tabLst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活動長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：</a:t>
            </a:r>
            <a:r>
              <a:rPr lang="zh-TW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邱</a:t>
            </a:r>
            <a:r>
              <a:rPr lang="zh-TW" altLang="zh-TW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琳云</a:t>
            </a: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、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劉惠娟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 marL="265113" indent="0">
              <a:lnSpc>
                <a:spcPct val="100000"/>
              </a:lnSpc>
              <a:spcBef>
                <a:spcPts val="1800"/>
              </a:spcBef>
              <a:buNone/>
              <a:tabLst>
                <a:tab pos="354013" algn="l"/>
              </a:tabLst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宣傳長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：</a:t>
            </a:r>
            <a:r>
              <a:rPr lang="zh-TW" altLang="zh-TW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周雅惠</a:t>
            </a:r>
            <a:r>
              <a:rPr lang="zh-TW" altLang="en-US" dirty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、沈哲</a:t>
            </a:r>
            <a:r>
              <a:rPr lang="zh-TW" altLang="en-US" dirty="0" smtClean="0">
                <a:latin typeface="Gen Jyuu Gothic Normal" panose="020B0202020203020207" pitchFamily="34" charset="-120"/>
                <a:ea typeface="Gen Jyuu Gothic Normal" panose="020B0202020203020207" pitchFamily="34" charset="-120"/>
                <a:cs typeface="Gen Jyuu Gothic Normal" panose="020B0202020203020207" pitchFamily="34" charset="-120"/>
              </a:rPr>
              <a:t>瑋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 marL="265113" indent="0">
              <a:lnSpc>
                <a:spcPct val="100000"/>
              </a:lnSpc>
              <a:spcBef>
                <a:spcPts val="1800"/>
              </a:spcBef>
              <a:buNone/>
              <a:tabLst>
                <a:tab pos="354013" algn="l"/>
              </a:tabLst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小組長</a:t>
            </a: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(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待分區分組後確認</a:t>
            </a: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)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等幹部。</a:t>
            </a:r>
            <a:endParaRPr lang="en-US" altLang="zh-TW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 marL="265113" indent="0">
              <a:lnSpc>
                <a:spcPct val="100000"/>
              </a:lnSpc>
              <a:spcBef>
                <a:spcPts val="1800"/>
              </a:spcBef>
              <a:buNone/>
              <a:tabLst>
                <a:tab pos="354013" algn="l"/>
              </a:tabLst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組織架構如右圖。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n-US" altLang="zh-TW" noProof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9</a:t>
            </a:fld>
            <a:endParaRPr lang="zh-TW" altLang="en-US" noProof="0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5E5D7-874B-456E-A310-B9B20A1DF1A7}" type="datetime2">
              <a:rPr lang="zh-TW" altLang="en-US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pPr/>
              <a:t>2021年3月2日</a:t>
            </a:fld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zh-TW" altLang="en-US" noProof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新增頁尾</a:t>
            </a:r>
            <a:endParaRPr lang="zh-TW" altLang="en-US" noProof="0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2378392182"/>
              </p:ext>
            </p:extLst>
          </p:nvPr>
        </p:nvGraphicFramePr>
        <p:xfrm>
          <a:off x="6027175" y="521110"/>
          <a:ext cx="6007510" cy="5692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03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z="3600" b="1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選課</a:t>
            </a:r>
            <a:r>
              <a:rPr lang="zh-TW" altLang="en-US" sz="3600" b="1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10027" y="1566001"/>
            <a:ext cx="4833457" cy="462068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於</a:t>
            </a:r>
            <a:r>
              <a:rPr lang="zh-TW" altLang="en-US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星期五</a:t>
            </a:r>
            <a:r>
              <a:rPr lang="en-US" altLang="zh-TW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(3/5)</a:t>
            </a:r>
            <a:r>
              <a:rPr lang="zh-TW" altLang="en-US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中午前繳交申請表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，確認修課名單。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開放選課權限，由修課同學於當天</a:t>
            </a:r>
            <a:r>
              <a:rPr lang="en-US" altLang="zh-TW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(3/5</a:t>
            </a:r>
            <a:r>
              <a:rPr lang="zh-TW" altLang="en-US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，星期五</a:t>
            </a:r>
            <a:r>
              <a:rPr lang="en-US" altLang="zh-TW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)</a:t>
            </a:r>
            <a:r>
              <a:rPr lang="zh-TW" altLang="en-US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下午</a:t>
            </a:r>
            <a:r>
              <a:rPr lang="en-US" altLang="zh-TW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5</a:t>
            </a:r>
            <a:r>
              <a:rPr lang="zh-TW" altLang="en-US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點</a:t>
            </a:r>
            <a:r>
              <a:rPr lang="zh-TW" altLang="en-US" b="1" dirty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前</a:t>
            </a:r>
            <a:r>
              <a:rPr lang="zh-TW" altLang="en-US" b="1" dirty="0" smtClean="0">
                <a:solidFill>
                  <a:srgbClr val="FF0000"/>
                </a:solidFill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自行上線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選課。</a:t>
            </a: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endParaRPr lang="en-US" altLang="zh-TW" dirty="0" smtClean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n-US" altLang="zh-TW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10</a:t>
            </a:fld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25E05-8C57-4CA2-A6EA-1EBF2CB41307}" type="datetime2">
              <a:rPr lang="zh-TW" altLang="en-US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pPr/>
              <a:t>2021年3月2日</a:t>
            </a:fld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zh-TW" altLang="en-US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新增頁尾</a:t>
            </a:r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4" t="5304" r="9045" b="34524"/>
          <a:stretch/>
        </p:blipFill>
        <p:spPr>
          <a:xfrm>
            <a:off x="6567154" y="875069"/>
            <a:ext cx="4998861" cy="5142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16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歡迎大家</a:t>
            </a: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選修</a:t>
            </a:r>
            <a: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/>
            </a:r>
            <a:br>
              <a:rPr lang="en-US" altLang="zh-TW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</a:br>
            <a:r>
              <a:rPr lang="zh-TW" altLang="en-US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地政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服務學習課程</a:t>
            </a:r>
            <a:r>
              <a:rPr lang="en-US" altLang="zh-TW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(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二</a:t>
            </a:r>
            <a:r>
              <a:rPr lang="en-US" altLang="zh-TW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)</a:t>
            </a:r>
            <a: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/>
            </a:r>
            <a:br>
              <a:rPr lang="zh-TW" altLang="en-US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</a:br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0" y="6629400"/>
            <a:ext cx="411163" cy="228600"/>
          </a:xfrm>
        </p:spPr>
        <p:txBody>
          <a:bodyPr/>
          <a:lstStyle/>
          <a:p>
            <a:pPr rtl="0"/>
            <a:fld id="{9CD8D479-8942-46E8-A226-A4E01F7A105C}" type="slidenum">
              <a:rPr lang="en-US" altLang="zh-TW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11</a:t>
            </a:fld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4294967295"/>
          </p:nvPr>
        </p:nvSpPr>
        <p:spPr>
          <a:xfrm>
            <a:off x="0" y="6629400"/>
            <a:ext cx="1184275" cy="228600"/>
          </a:xfrm>
        </p:spPr>
        <p:txBody>
          <a:bodyPr/>
          <a:lstStyle/>
          <a:p>
            <a:fld id="{1ED25E05-8C57-4CA2-A6EA-1EBF2CB41307}" type="datetime2">
              <a:rPr lang="zh-TW" altLang="en-US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pPr/>
              <a:t>2021年3月2日</a:t>
            </a:fld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294967295"/>
          </p:nvPr>
        </p:nvSpPr>
        <p:spPr>
          <a:xfrm>
            <a:off x="3048000" y="6629400"/>
            <a:ext cx="9144000" cy="228600"/>
          </a:xfrm>
        </p:spPr>
        <p:txBody>
          <a:bodyPr/>
          <a:lstStyle/>
          <a:p>
            <a:pPr rtl="0"/>
            <a:r>
              <a:rPr lang="zh-TW" altLang="en-US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新增頁尾</a:t>
            </a:r>
            <a:endParaRPr lang="zh-TW" altLang="en-US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662130" y="5348748"/>
            <a:ext cx="6949440" cy="501446"/>
          </a:xfrm>
        </p:spPr>
        <p:txBody>
          <a:bodyPr>
            <a:noAutofit/>
          </a:bodyPr>
          <a:lstStyle/>
          <a:p>
            <a:r>
              <a:rPr lang="en-US" altLang="zh-TW" sz="2000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#</a:t>
            </a:r>
            <a:r>
              <a:rPr lang="zh-TW" altLang="en-US" sz="2000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若</a:t>
            </a:r>
            <a:r>
              <a:rPr lang="zh-TW" altLang="en-US" sz="2000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有疑問，</a:t>
            </a:r>
            <a:r>
              <a:rPr lang="zh-TW" altLang="en-US" sz="2000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請</a:t>
            </a:r>
            <a:r>
              <a:rPr lang="zh-TW" altLang="en-US" sz="2000" dirty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洽劉</a:t>
            </a:r>
            <a:r>
              <a:rPr lang="zh-TW" altLang="en-US" sz="2000" dirty="0" smtClean="0">
                <a:latin typeface="Gen Jyuu GothicL Normal" panose="020B0202020203020207" pitchFamily="34" charset="-120"/>
                <a:ea typeface="Gen Jyuu GothicL Normal" panose="020B0202020203020207" pitchFamily="34" charset="-120"/>
                <a:cs typeface="Gen Jyuu GothicL Normal" panose="020B0202020203020207" pitchFamily="34" charset="-120"/>
              </a:rPr>
              <a:t>老師或系辦公室戴助教。</a:t>
            </a:r>
            <a:endParaRPr lang="zh-TW" altLang="en-US" sz="2000" dirty="0">
              <a:latin typeface="Gen Jyuu GothicL Normal" panose="020B0202020203020207" pitchFamily="34" charset="-120"/>
              <a:ea typeface="Gen Jyuu GothicL Normal" panose="020B0202020203020207" pitchFamily="34" charset="-120"/>
              <a:cs typeface="Gen Jyuu GothicL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722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生態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536_TF03098889.potx" id="{14DC7D65-1987-442C-A6CA-B2896D74C7EE}" vid="{1EA0D050-4C6A-4023-BC3D-4086ADBB48E5}"/>
    </a:ext>
  </a:extLst>
</a:theme>
</file>

<file path=ppt/theme/theme2.xml><?xml version="1.0" encoding="utf-8"?>
<a:theme xmlns:a="http://schemas.openxmlformats.org/drawingml/2006/main" name="Office 佈景主題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自然生態教育相片簡報</Template>
  <TotalTime>738</TotalTime>
  <Words>712</Words>
  <Application>Microsoft Office PowerPoint</Application>
  <PresentationFormat>寬螢幕</PresentationFormat>
  <Paragraphs>113</Paragraphs>
  <Slides>11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7" baseType="lpstr">
      <vt:lpstr>Gen Jyuu Gothic Normal</vt:lpstr>
      <vt:lpstr>Gen Jyuu GothicL Normal</vt:lpstr>
      <vt:lpstr>微軟正黑體</vt:lpstr>
      <vt:lpstr>Arial</vt:lpstr>
      <vt:lpstr>Wingdings</vt:lpstr>
      <vt:lpstr>生態 16x9</vt:lpstr>
      <vt:lpstr>地政服務學習課程（二） 課程說明</vt:lpstr>
      <vt:lpstr>課程目的</vt:lpstr>
      <vt:lpstr>課程內容</vt:lpstr>
      <vt:lpstr>1.國土計畫講座活動</vt:lpstr>
      <vt:lpstr>2.地政服務相關講座</vt:lpstr>
      <vt:lpstr>3.讀書會分享、研討與報告</vt:lpstr>
      <vt:lpstr>4.國土規劃地方座談會</vt:lpstr>
      <vt:lpstr>課程學分取得要求</vt:lpstr>
      <vt:lpstr>自主學習操作模式</vt:lpstr>
      <vt:lpstr>選課方式</vt:lpstr>
      <vt:lpstr>歡迎大家選修 地政服務學習課程(二)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地政服務學習課程（二） 課程說明</dc:title>
  <dc:creator>user</dc:creator>
  <cp:lastModifiedBy>user</cp:lastModifiedBy>
  <cp:revision>42</cp:revision>
  <dcterms:created xsi:type="dcterms:W3CDTF">2021-02-23T07:27:28Z</dcterms:created>
  <dcterms:modified xsi:type="dcterms:W3CDTF">2021-03-02T03:02:06Z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