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452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79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603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74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14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090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641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15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819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75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41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8F050-EE56-487B-83F6-4056AE73CCCB}" type="datetimeFigureOut">
              <a:rPr lang="zh-TW" altLang="en-US" smtClean="0"/>
              <a:t>2019/2/26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01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不動產與城鄉環境實務</a:t>
            </a:r>
            <a:r>
              <a:rPr lang="en-US" altLang="zh-TW" dirty="0" smtClean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操作課程</a:t>
            </a:r>
            <a:endParaRPr lang="zh-TW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717781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實習</a:t>
            </a:r>
            <a:r>
              <a:rPr lang="zh-TW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名單</a:t>
            </a:r>
            <a:r>
              <a:rPr lang="zh-TW" alt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分配結果</a:t>
            </a:r>
            <a:endParaRPr lang="en-US" altLang="zh-TW" sz="4400" b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108.2.26</a:t>
            </a:r>
            <a:endParaRPr lang="zh-TW" altLang="en-US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922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457" y="628141"/>
            <a:ext cx="11346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A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組（顧嘉安 老師）：臺北市政府都市發展局、新北市政府城鄉發展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局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、規劃公司</a:t>
            </a:r>
            <a:endParaRPr lang="zh-TW" altLang="en-US" sz="24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616578"/>
              </p:ext>
            </p:extLst>
          </p:nvPr>
        </p:nvGraphicFramePr>
        <p:xfrm>
          <a:off x="623457" y="1089806"/>
          <a:ext cx="10915400" cy="5114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1885">
                  <a:extLst>
                    <a:ext uri="{9D8B030D-6E8A-4147-A177-3AD203B41FA5}">
                      <a16:colId xmlns:a16="http://schemas.microsoft.com/office/drawing/2014/main" val="3242811983"/>
                    </a:ext>
                  </a:extLst>
                </a:gridCol>
                <a:gridCol w="2813271">
                  <a:extLst>
                    <a:ext uri="{9D8B030D-6E8A-4147-A177-3AD203B41FA5}">
                      <a16:colId xmlns:a16="http://schemas.microsoft.com/office/drawing/2014/main" val="2401533361"/>
                    </a:ext>
                  </a:extLst>
                </a:gridCol>
                <a:gridCol w="2392136">
                  <a:extLst>
                    <a:ext uri="{9D8B030D-6E8A-4147-A177-3AD203B41FA5}">
                      <a16:colId xmlns:a16="http://schemas.microsoft.com/office/drawing/2014/main" val="3292395582"/>
                    </a:ext>
                  </a:extLst>
                </a:gridCol>
                <a:gridCol w="1366402">
                  <a:extLst>
                    <a:ext uri="{9D8B030D-6E8A-4147-A177-3AD203B41FA5}">
                      <a16:colId xmlns:a16="http://schemas.microsoft.com/office/drawing/2014/main" val="2601650489"/>
                    </a:ext>
                  </a:extLst>
                </a:gridCol>
                <a:gridCol w="2732803">
                  <a:extLst>
                    <a:ext uri="{9D8B030D-6E8A-4147-A177-3AD203B41FA5}">
                      <a16:colId xmlns:a16="http://schemas.microsoft.com/office/drawing/2014/main" val="2868416897"/>
                    </a:ext>
                  </a:extLst>
                </a:gridCol>
                <a:gridCol w="968903">
                  <a:extLst>
                    <a:ext uri="{9D8B030D-6E8A-4147-A177-3AD203B41FA5}">
                      <a16:colId xmlns:a16="http://schemas.microsoft.com/office/drawing/2014/main" val="170675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43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綜合企劃科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王怡心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0669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都市規劃科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王薇婷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983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住宅企劃科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劉俊業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0031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建築管理科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866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公辦都更專案辦公室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梁皓</a:t>
                      </a:r>
                      <a:r>
                        <a:rPr lang="zh-TW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欣</a:t>
                      </a:r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</a:t>
                      </a:r>
                      <a:r>
                        <a:rPr lang="zh-TW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張智妍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7909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更新企劃科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陳昱東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2660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更新事業科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758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更新經營科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翁佳瑜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5443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都市計畫科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1095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計畫審議科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蔡其廷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6232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住宅發展科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葉羽珊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5151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林順慈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9248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企劃建築科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游佳瑜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141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8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457" y="628141"/>
            <a:ext cx="9688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A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組（顧嘉安 老師）：臺北市政府都市發展局、新北市政府城鄉發展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局</a:t>
            </a:r>
            <a:endParaRPr lang="zh-TW" altLang="en-US" sz="24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861355"/>
              </p:ext>
            </p:extLst>
          </p:nvPr>
        </p:nvGraphicFramePr>
        <p:xfrm>
          <a:off x="374075" y="1200642"/>
          <a:ext cx="10889669" cy="2178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238">
                  <a:extLst>
                    <a:ext uri="{9D8B030D-6E8A-4147-A177-3AD203B41FA5}">
                      <a16:colId xmlns:a16="http://schemas.microsoft.com/office/drawing/2014/main" val="3242811983"/>
                    </a:ext>
                  </a:extLst>
                </a:gridCol>
                <a:gridCol w="3314771">
                  <a:extLst>
                    <a:ext uri="{9D8B030D-6E8A-4147-A177-3AD203B41FA5}">
                      <a16:colId xmlns:a16="http://schemas.microsoft.com/office/drawing/2014/main" val="2401533361"/>
                    </a:ext>
                  </a:extLst>
                </a:gridCol>
                <a:gridCol w="2402958">
                  <a:extLst>
                    <a:ext uri="{9D8B030D-6E8A-4147-A177-3AD203B41FA5}">
                      <a16:colId xmlns:a16="http://schemas.microsoft.com/office/drawing/2014/main" val="3292395582"/>
                    </a:ext>
                  </a:extLst>
                </a:gridCol>
                <a:gridCol w="850605">
                  <a:extLst>
                    <a:ext uri="{9D8B030D-6E8A-4147-A177-3AD203B41FA5}">
                      <a16:colId xmlns:a16="http://schemas.microsoft.com/office/drawing/2014/main" val="2601650489"/>
                    </a:ext>
                  </a:extLst>
                </a:gridCol>
                <a:gridCol w="2120389">
                  <a:extLst>
                    <a:ext uri="{9D8B030D-6E8A-4147-A177-3AD203B41FA5}">
                      <a16:colId xmlns:a16="http://schemas.microsoft.com/office/drawing/2014/main" val="2868416897"/>
                    </a:ext>
                  </a:extLst>
                </a:gridCol>
                <a:gridCol w="1551708">
                  <a:extLst>
                    <a:ext uri="{9D8B030D-6E8A-4147-A177-3AD203B41FA5}">
                      <a16:colId xmlns:a16="http://schemas.microsoft.com/office/drawing/2014/main" val="17067546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4305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中冠科技顧問股份有限公司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29649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鼎漢國際工程顧問有限公司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(k)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國土及城鄉規劃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李奕萱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524554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育辰工程顧問顧份有限公司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規劃部門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彭勝椿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111601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育辰工程顧問顧份有限公司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徐慈薇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380887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太乙工程顧問股份有限公司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508724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05340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74075" y="3842718"/>
            <a:ext cx="9688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禾拓規劃設計顧問有限公司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、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惇陽工程顧問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</a:rPr>
              <a:t>有限公司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</a:rPr>
              <a:t>等兩公司面試，</a:t>
            </a:r>
            <a:endParaRPr lang="en-US" altLang="zh-TW" sz="2400" b="1" kern="100" dirty="0" smtClean="0">
              <a:solidFill>
                <a:srgbClr val="333333"/>
              </a:solidFill>
              <a:ea typeface="SimSun" panose="02010600030101010101" pitchFamily="2" charset="-122"/>
            </a:endParaRPr>
          </a:p>
          <a:p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</a:rPr>
              <a:t>面試時間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與地點另行通知</a:t>
            </a:r>
          </a:p>
        </p:txBody>
      </p:sp>
    </p:spTree>
    <p:extLst>
      <p:ext uri="{BB962C8B-B14F-4D97-AF65-F5344CB8AC3E}">
        <p14:creationId xmlns:p14="http://schemas.microsoft.com/office/powerpoint/2010/main" val="13040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1" y="628402"/>
            <a:ext cx="7989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B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詹士樑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桃園市政府地政局</a:t>
            </a:r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&amp;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空間資訊業界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745065"/>
              </p:ext>
            </p:extLst>
          </p:nvPr>
        </p:nvGraphicFramePr>
        <p:xfrm>
          <a:off x="886691" y="1122218"/>
          <a:ext cx="10390908" cy="4357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165">
                  <a:extLst>
                    <a:ext uri="{9D8B030D-6E8A-4147-A177-3AD203B41FA5}">
                      <a16:colId xmlns:a16="http://schemas.microsoft.com/office/drawing/2014/main" val="850889101"/>
                    </a:ext>
                  </a:extLst>
                </a:gridCol>
                <a:gridCol w="2215419">
                  <a:extLst>
                    <a:ext uri="{9D8B030D-6E8A-4147-A177-3AD203B41FA5}">
                      <a16:colId xmlns:a16="http://schemas.microsoft.com/office/drawing/2014/main" val="4203497938"/>
                    </a:ext>
                  </a:extLst>
                </a:gridCol>
                <a:gridCol w="2778421">
                  <a:extLst>
                    <a:ext uri="{9D8B030D-6E8A-4147-A177-3AD203B41FA5}">
                      <a16:colId xmlns:a16="http://schemas.microsoft.com/office/drawing/2014/main" val="315311999"/>
                    </a:ext>
                  </a:extLst>
                </a:gridCol>
                <a:gridCol w="1230185">
                  <a:extLst>
                    <a:ext uri="{9D8B030D-6E8A-4147-A177-3AD203B41FA5}">
                      <a16:colId xmlns:a16="http://schemas.microsoft.com/office/drawing/2014/main" val="393843795"/>
                    </a:ext>
                  </a:extLst>
                </a:gridCol>
                <a:gridCol w="2598445">
                  <a:extLst>
                    <a:ext uri="{9D8B030D-6E8A-4147-A177-3AD203B41FA5}">
                      <a16:colId xmlns:a16="http://schemas.microsoft.com/office/drawing/2014/main" val="2499150882"/>
                    </a:ext>
                  </a:extLst>
                </a:gridCol>
                <a:gridCol w="980273">
                  <a:extLst>
                    <a:ext uri="{9D8B030D-6E8A-4147-A177-3AD203B41FA5}">
                      <a16:colId xmlns:a16="http://schemas.microsoft.com/office/drawing/2014/main" val="961297524"/>
                    </a:ext>
                  </a:extLst>
                </a:gridCol>
              </a:tblGrid>
              <a:tr h="27909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61481"/>
                  </a:ext>
                </a:extLst>
              </a:tr>
              <a:tr h="115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地政局測量科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宋宜芳、鄭祖全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0402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地政局地價科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99823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八德地政事務所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86226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八德地政事務所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680508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中壢地政事務所登記課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180983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中壢地政事務所測量課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540838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4193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中壢地政事務所行政課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49459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18635"/>
                  </a:ext>
                </a:extLst>
              </a:tr>
              <a:tr h="115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蘆竹地政事務所地價課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黃鏡芸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608276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蘆竹地政事務所測量課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83048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大溪地政事務所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282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龜山地政事務所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95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9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1" y="628402"/>
            <a:ext cx="7989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B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詹士樑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桃園市政府地政局</a:t>
            </a:r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&amp;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空間資訊業界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22631"/>
              </p:ext>
            </p:extLst>
          </p:nvPr>
        </p:nvGraphicFramePr>
        <p:xfrm>
          <a:off x="858982" y="1242467"/>
          <a:ext cx="10390908" cy="3496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165">
                  <a:extLst>
                    <a:ext uri="{9D8B030D-6E8A-4147-A177-3AD203B41FA5}">
                      <a16:colId xmlns:a16="http://schemas.microsoft.com/office/drawing/2014/main" val="850889101"/>
                    </a:ext>
                  </a:extLst>
                </a:gridCol>
                <a:gridCol w="2215419">
                  <a:extLst>
                    <a:ext uri="{9D8B030D-6E8A-4147-A177-3AD203B41FA5}">
                      <a16:colId xmlns:a16="http://schemas.microsoft.com/office/drawing/2014/main" val="4203497938"/>
                    </a:ext>
                  </a:extLst>
                </a:gridCol>
                <a:gridCol w="2778421">
                  <a:extLst>
                    <a:ext uri="{9D8B030D-6E8A-4147-A177-3AD203B41FA5}">
                      <a16:colId xmlns:a16="http://schemas.microsoft.com/office/drawing/2014/main" val="315311999"/>
                    </a:ext>
                  </a:extLst>
                </a:gridCol>
                <a:gridCol w="1230185">
                  <a:extLst>
                    <a:ext uri="{9D8B030D-6E8A-4147-A177-3AD203B41FA5}">
                      <a16:colId xmlns:a16="http://schemas.microsoft.com/office/drawing/2014/main" val="393843795"/>
                    </a:ext>
                  </a:extLst>
                </a:gridCol>
                <a:gridCol w="2598445">
                  <a:extLst>
                    <a:ext uri="{9D8B030D-6E8A-4147-A177-3AD203B41FA5}">
                      <a16:colId xmlns:a16="http://schemas.microsoft.com/office/drawing/2014/main" val="2499150882"/>
                    </a:ext>
                  </a:extLst>
                </a:gridCol>
                <a:gridCol w="980273">
                  <a:extLst>
                    <a:ext uri="{9D8B030D-6E8A-4147-A177-3AD203B41FA5}">
                      <a16:colId xmlns:a16="http://schemas.microsoft.com/office/drawing/2014/main" val="96129752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6148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楊梅地政事務所資訊課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34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楊梅地政事務所行政課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40454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楊梅地政事務所測量課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4706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楊梅地政事務所登記課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9730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9044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平鎮地政事務所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8443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瑞竣科技股份有限公司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空間圖資事業部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張巧汶、官筑君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6098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683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7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23455" y="621904"/>
            <a:ext cx="578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C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衛萬明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老師）：臺北市政府地政局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82632"/>
              </p:ext>
            </p:extLst>
          </p:nvPr>
        </p:nvGraphicFramePr>
        <p:xfrm>
          <a:off x="845127" y="1252827"/>
          <a:ext cx="10529457" cy="3521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588">
                  <a:extLst>
                    <a:ext uri="{9D8B030D-6E8A-4147-A177-3AD203B41FA5}">
                      <a16:colId xmlns:a16="http://schemas.microsoft.com/office/drawing/2014/main" val="2674703912"/>
                    </a:ext>
                  </a:extLst>
                </a:gridCol>
                <a:gridCol w="2140340">
                  <a:extLst>
                    <a:ext uri="{9D8B030D-6E8A-4147-A177-3AD203B41FA5}">
                      <a16:colId xmlns:a16="http://schemas.microsoft.com/office/drawing/2014/main" val="2719542301"/>
                    </a:ext>
                  </a:extLst>
                </a:gridCol>
                <a:gridCol w="3987531">
                  <a:extLst>
                    <a:ext uri="{9D8B030D-6E8A-4147-A177-3AD203B41FA5}">
                      <a16:colId xmlns:a16="http://schemas.microsoft.com/office/drawing/2014/main" val="4107237435"/>
                    </a:ext>
                  </a:extLst>
                </a:gridCol>
                <a:gridCol w="786809">
                  <a:extLst>
                    <a:ext uri="{9D8B030D-6E8A-4147-A177-3AD203B41FA5}">
                      <a16:colId xmlns:a16="http://schemas.microsoft.com/office/drawing/2014/main" val="3696943916"/>
                    </a:ext>
                  </a:extLst>
                </a:gridCol>
                <a:gridCol w="2191877">
                  <a:extLst>
                    <a:ext uri="{9D8B030D-6E8A-4147-A177-3AD203B41FA5}">
                      <a16:colId xmlns:a16="http://schemas.microsoft.com/office/drawing/2014/main" val="1322828087"/>
                    </a:ext>
                  </a:extLst>
                </a:gridCol>
                <a:gridCol w="889312">
                  <a:extLst>
                    <a:ext uri="{9D8B030D-6E8A-4147-A177-3AD203B41FA5}">
                      <a16:colId xmlns:a16="http://schemas.microsoft.com/office/drawing/2014/main" val="384993591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994883"/>
                  </a:ext>
                </a:extLst>
              </a:tr>
              <a:tr h="6412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組 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地價科、地權及不動產交易科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李晴瑜、婁師裴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8223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組 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地用科、土地開發科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林詩容、張馨予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7873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土地開發總隊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楊雯安、梁綺芳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2094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士林地政事務所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黃巧萱、王昱晴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319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松山地政事務所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許庭瑋、王宇澤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3009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大安地政事務所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謝宜均、徐瑋翎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1536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古亭地政事務所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60447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3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27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D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林秋綿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老師）：不動產業界機構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879745"/>
              </p:ext>
            </p:extLst>
          </p:nvPr>
        </p:nvGraphicFramePr>
        <p:xfrm>
          <a:off x="789709" y="1083971"/>
          <a:ext cx="10626436" cy="4714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746">
                  <a:extLst>
                    <a:ext uri="{9D8B030D-6E8A-4147-A177-3AD203B41FA5}">
                      <a16:colId xmlns:a16="http://schemas.microsoft.com/office/drawing/2014/main" val="1104055881"/>
                    </a:ext>
                  </a:extLst>
                </a:gridCol>
                <a:gridCol w="3865418">
                  <a:extLst>
                    <a:ext uri="{9D8B030D-6E8A-4147-A177-3AD203B41FA5}">
                      <a16:colId xmlns:a16="http://schemas.microsoft.com/office/drawing/2014/main" val="1446305138"/>
                    </a:ext>
                  </a:extLst>
                </a:gridCol>
                <a:gridCol w="1731818">
                  <a:extLst>
                    <a:ext uri="{9D8B030D-6E8A-4147-A177-3AD203B41FA5}">
                      <a16:colId xmlns:a16="http://schemas.microsoft.com/office/drawing/2014/main" val="2769164189"/>
                    </a:ext>
                  </a:extLst>
                </a:gridCol>
                <a:gridCol w="672751">
                  <a:extLst>
                    <a:ext uri="{9D8B030D-6E8A-4147-A177-3AD203B41FA5}">
                      <a16:colId xmlns:a16="http://schemas.microsoft.com/office/drawing/2014/main" val="339244619"/>
                    </a:ext>
                  </a:extLst>
                </a:gridCol>
                <a:gridCol w="2914116">
                  <a:extLst>
                    <a:ext uri="{9D8B030D-6E8A-4147-A177-3AD203B41FA5}">
                      <a16:colId xmlns:a16="http://schemas.microsoft.com/office/drawing/2014/main" val="3957873690"/>
                    </a:ext>
                  </a:extLst>
                </a:gridCol>
                <a:gridCol w="846587">
                  <a:extLst>
                    <a:ext uri="{9D8B030D-6E8A-4147-A177-3AD203B41FA5}">
                      <a16:colId xmlns:a16="http://schemas.microsoft.com/office/drawing/2014/main" val="4151016915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4296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信義不動產顧問股份有限公司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陳品融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10733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財團法人台北市都市更新推動中心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業務組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5-7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方筱媛</a:t>
                      </a:r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、陳佑星</a:t>
                      </a:r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、吳俊逸</a:t>
                      </a:r>
                      <a:endParaRPr lang="zh-TW" alt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7207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財團法人台北市都市更新推動中心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財務組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顏廷恩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4818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巨秉不動產估價師聯合事務所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莊子嫺、汪暐庭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47012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中華不動產仲裁協會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秘書處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6519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資產評估部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洪瑞廷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57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徵收查估部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李彥瑾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50346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用地作業部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傅子恆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  <a:endParaRPr lang="en-US" alt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36281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宏大不動產估價師聯合事務所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業務部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楊珮綺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81516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和通開發建設有限公司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謝汶瑾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81992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和通開發建設有限公司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財會部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鄭婷憶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02763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戴德梁行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投資部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張學安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56351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戴德梁行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黃伊琳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02317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037285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89709" y="6103646"/>
            <a:ext cx="10626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國泰建設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、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永聯物流開發股份有限公司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、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信義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</a:rPr>
              <a:t>代書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</a:rPr>
              <a:t>，面試時間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</a:rPr>
              <a:t>與地點另行通知</a:t>
            </a:r>
          </a:p>
        </p:txBody>
      </p:sp>
    </p:spTree>
    <p:extLst>
      <p:ext uri="{BB962C8B-B14F-4D97-AF65-F5344CB8AC3E}">
        <p14:creationId xmlns:p14="http://schemas.microsoft.com/office/powerpoint/2010/main" val="57883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4810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E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彭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序文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新北市政府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16975"/>
              </p:ext>
            </p:extLst>
          </p:nvPr>
        </p:nvGraphicFramePr>
        <p:xfrm>
          <a:off x="910935" y="1195676"/>
          <a:ext cx="10477502" cy="46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4843">
                  <a:extLst>
                    <a:ext uri="{9D8B030D-6E8A-4147-A177-3AD203B41FA5}">
                      <a16:colId xmlns:a16="http://schemas.microsoft.com/office/drawing/2014/main" val="1477239807"/>
                    </a:ext>
                  </a:extLst>
                </a:gridCol>
                <a:gridCol w="2094336">
                  <a:extLst>
                    <a:ext uri="{9D8B030D-6E8A-4147-A177-3AD203B41FA5}">
                      <a16:colId xmlns:a16="http://schemas.microsoft.com/office/drawing/2014/main" val="3063088471"/>
                    </a:ext>
                  </a:extLst>
                </a:gridCol>
                <a:gridCol w="2001256">
                  <a:extLst>
                    <a:ext uri="{9D8B030D-6E8A-4147-A177-3AD203B41FA5}">
                      <a16:colId xmlns:a16="http://schemas.microsoft.com/office/drawing/2014/main" val="3408100918"/>
                    </a:ext>
                  </a:extLst>
                </a:gridCol>
                <a:gridCol w="740695">
                  <a:extLst>
                    <a:ext uri="{9D8B030D-6E8A-4147-A177-3AD203B41FA5}">
                      <a16:colId xmlns:a16="http://schemas.microsoft.com/office/drawing/2014/main" val="2046881471"/>
                    </a:ext>
                  </a:extLst>
                </a:gridCol>
                <a:gridCol w="4082902">
                  <a:extLst>
                    <a:ext uri="{9D8B030D-6E8A-4147-A177-3AD203B41FA5}">
                      <a16:colId xmlns:a16="http://schemas.microsoft.com/office/drawing/2014/main" val="628581312"/>
                    </a:ext>
                  </a:extLst>
                </a:gridCol>
                <a:gridCol w="883470">
                  <a:extLst>
                    <a:ext uri="{9D8B030D-6E8A-4147-A177-3AD203B41FA5}">
                      <a16:colId xmlns:a16="http://schemas.microsoft.com/office/drawing/2014/main" val="348140149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2696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測量科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鄭惟帆、余奕萱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47894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新莊地所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何佩璇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4627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三重地所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陳柏嘉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8023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新店地所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05958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中和地所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登記課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731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中和地所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卿誠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09449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板橋地政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汪知馨、蘇瑜婷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4968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瑞芳地所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登記課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896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瑞芳地所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3951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淡水地所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128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樹林地政事務所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陳謙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0611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608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4782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F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陳明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燦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高雄市政府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823895"/>
              </p:ext>
            </p:extLst>
          </p:nvPr>
        </p:nvGraphicFramePr>
        <p:xfrm>
          <a:off x="831274" y="1565131"/>
          <a:ext cx="10529453" cy="933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198">
                  <a:extLst>
                    <a:ext uri="{9D8B030D-6E8A-4147-A177-3AD203B41FA5}">
                      <a16:colId xmlns:a16="http://schemas.microsoft.com/office/drawing/2014/main" val="1538042630"/>
                    </a:ext>
                  </a:extLst>
                </a:gridCol>
                <a:gridCol w="4097619">
                  <a:extLst>
                    <a:ext uri="{9D8B030D-6E8A-4147-A177-3AD203B41FA5}">
                      <a16:colId xmlns:a16="http://schemas.microsoft.com/office/drawing/2014/main" val="905023136"/>
                    </a:ext>
                  </a:extLst>
                </a:gridCol>
                <a:gridCol w="1284327">
                  <a:extLst>
                    <a:ext uri="{9D8B030D-6E8A-4147-A177-3AD203B41FA5}">
                      <a16:colId xmlns:a16="http://schemas.microsoft.com/office/drawing/2014/main" val="4005453033"/>
                    </a:ext>
                  </a:extLst>
                </a:gridCol>
                <a:gridCol w="779771">
                  <a:extLst>
                    <a:ext uri="{9D8B030D-6E8A-4147-A177-3AD203B41FA5}">
                      <a16:colId xmlns:a16="http://schemas.microsoft.com/office/drawing/2014/main" val="3346242229"/>
                    </a:ext>
                  </a:extLst>
                </a:gridCol>
                <a:gridCol w="2798001">
                  <a:extLst>
                    <a:ext uri="{9D8B030D-6E8A-4147-A177-3AD203B41FA5}">
                      <a16:colId xmlns:a16="http://schemas.microsoft.com/office/drawing/2014/main" val="1578472112"/>
                    </a:ext>
                  </a:extLst>
                </a:gridCol>
                <a:gridCol w="978537">
                  <a:extLst>
                    <a:ext uri="{9D8B030D-6E8A-4147-A177-3AD203B41FA5}">
                      <a16:colId xmlns:a16="http://schemas.microsoft.com/office/drawing/2014/main" val="3258727604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812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F1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高雄市政府地政局暨所屬土地開發處、地政事務所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莊雅筑、唐俊傑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113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6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1170</Words>
  <Application>Microsoft Office PowerPoint</Application>
  <PresentationFormat>寬螢幕</PresentationFormat>
  <Paragraphs>511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7" baseType="lpstr">
      <vt:lpstr>SimSun</vt:lpstr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不動產與城鄉環境實務 操作課程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不動產與城鄉環境實務 操作課程</dc:title>
  <dc:creator>user</dc:creator>
  <cp:lastModifiedBy>user</cp:lastModifiedBy>
  <cp:revision>7</cp:revision>
  <dcterms:created xsi:type="dcterms:W3CDTF">2019-02-25T10:46:18Z</dcterms:created>
  <dcterms:modified xsi:type="dcterms:W3CDTF">2019-02-26T09:33:13Z</dcterms:modified>
</cp:coreProperties>
</file>