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452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79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603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74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14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090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641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15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819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75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41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F050-EE56-487B-83F6-4056AE73CCCB}" type="datetimeFigureOut">
              <a:rPr lang="zh-TW" altLang="en-US" smtClean="0"/>
              <a:t>2019/2/25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01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不動產與城鄉環境實務</a:t>
            </a:r>
            <a: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操作課程</a:t>
            </a:r>
            <a:endParaRPr lang="zh-TW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717781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實習名額初步分配結果</a:t>
            </a:r>
            <a:endParaRPr lang="en-US" altLang="zh-TW" sz="44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108.2.25</a:t>
            </a:r>
            <a:endParaRPr lang="zh-TW" altLang="en-US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92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11346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、規劃公司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108944"/>
              </p:ext>
            </p:extLst>
          </p:nvPr>
        </p:nvGraphicFramePr>
        <p:xfrm>
          <a:off x="623457" y="1089806"/>
          <a:ext cx="10915400" cy="50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1885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2813271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2392136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1366402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732803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968903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綜合企劃科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王怡心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0669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都市規劃科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王薇婷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983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劉俊業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0031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建築管理科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866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公辦都更專案辦公室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梁皓欣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7909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更新企劃科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張智妍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2660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更新事業科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758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更新經營科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翁佳瑜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5443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都市計畫科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陳昱東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1095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計畫審議科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蔡其廷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6232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住宅發展科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葉羽珊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5151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林順慈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9248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企劃建築科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游佳瑜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141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8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9688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785247"/>
              </p:ext>
            </p:extLst>
          </p:nvPr>
        </p:nvGraphicFramePr>
        <p:xfrm>
          <a:off x="374075" y="1200642"/>
          <a:ext cx="10889669" cy="2483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238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3812167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1471145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719581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685830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1551708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中冠科技顧問股份有限公司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29649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鼎漢國際工程顧問有限公司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(k)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國土及城鄉規劃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524554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規劃部門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彭勝椿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111601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380887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太乙工程顧問股份有限公司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余奕萱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508724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</a:t>
                      </a: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053401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274834"/>
              </p:ext>
            </p:extLst>
          </p:nvPr>
        </p:nvGraphicFramePr>
        <p:xfrm>
          <a:off x="374075" y="4264025"/>
          <a:ext cx="10889670" cy="2165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508">
                  <a:extLst>
                    <a:ext uri="{9D8B030D-6E8A-4147-A177-3AD203B41FA5}">
                      <a16:colId xmlns:a16="http://schemas.microsoft.com/office/drawing/2014/main" val="1025256376"/>
                    </a:ext>
                  </a:extLst>
                </a:gridCol>
                <a:gridCol w="3302908">
                  <a:extLst>
                    <a:ext uri="{9D8B030D-6E8A-4147-A177-3AD203B41FA5}">
                      <a16:colId xmlns:a16="http://schemas.microsoft.com/office/drawing/2014/main" val="3280539955"/>
                    </a:ext>
                  </a:extLst>
                </a:gridCol>
                <a:gridCol w="1274618">
                  <a:extLst>
                    <a:ext uri="{9D8B030D-6E8A-4147-A177-3AD203B41FA5}">
                      <a16:colId xmlns:a16="http://schemas.microsoft.com/office/drawing/2014/main" val="1038867123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3592183823"/>
                    </a:ext>
                  </a:extLst>
                </a:gridCol>
                <a:gridCol w="2951019">
                  <a:extLst>
                    <a:ext uri="{9D8B030D-6E8A-4147-A177-3AD203B41FA5}">
                      <a16:colId xmlns:a16="http://schemas.microsoft.com/office/drawing/2014/main" val="206130054"/>
                    </a:ext>
                  </a:extLst>
                </a:gridCol>
                <a:gridCol w="720436">
                  <a:extLst>
                    <a:ext uri="{9D8B030D-6E8A-4147-A177-3AD203B41FA5}">
                      <a16:colId xmlns:a16="http://schemas.microsoft.com/office/drawing/2014/main" val="2509118699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4163831938"/>
                    </a:ext>
                  </a:extLst>
                </a:gridCol>
              </a:tblGrid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面試名單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可面試時間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635506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禾拓規劃設計顧問有限公司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規劃部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胡庭瑜、楊佳陵、高琬淳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待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確認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613947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禾拓規劃設計顧問有限公司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設計部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王如意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529460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惇陽工程顧問有限公司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臺北規劃部門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李奕萱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3/5,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3/6,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39727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惇陽工程顧問有限公司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臺中規劃部門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386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0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406373"/>
              </p:ext>
            </p:extLst>
          </p:nvPr>
        </p:nvGraphicFramePr>
        <p:xfrm>
          <a:off x="886691" y="1122218"/>
          <a:ext cx="10390908" cy="4357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165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5419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78421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0185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598445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0273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27909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地政局測量科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宋宜芳、鄭祖全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040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地政局地價科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9982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86226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680508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中壢地政事務所登記課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18098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540838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4193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49459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18635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黃鏡芸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608276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83048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大溪地政事務所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28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龜山地政事務所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95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9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215254"/>
              </p:ext>
            </p:extLst>
          </p:nvPr>
        </p:nvGraphicFramePr>
        <p:xfrm>
          <a:off x="858982" y="1242467"/>
          <a:ext cx="10390908" cy="3496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165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5419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78421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0185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598445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0273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楊梅地政事務所資訊課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34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40454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楊梅地政事務所測量課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4706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楊梅地政事務所登記課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730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9044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平鎮地政事務所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8443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瑞竣科技股份有限公司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空間圖資事業部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張巧汶、官筑君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6098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29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68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7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3455" y="621904"/>
            <a:ext cx="578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C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衛萬明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老師）：臺北市政府地政局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326931"/>
              </p:ext>
            </p:extLst>
          </p:nvPr>
        </p:nvGraphicFramePr>
        <p:xfrm>
          <a:off x="845127" y="1252827"/>
          <a:ext cx="10529457" cy="3758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588">
                  <a:extLst>
                    <a:ext uri="{9D8B030D-6E8A-4147-A177-3AD203B41FA5}">
                      <a16:colId xmlns:a16="http://schemas.microsoft.com/office/drawing/2014/main" val="2674703912"/>
                    </a:ext>
                  </a:extLst>
                </a:gridCol>
                <a:gridCol w="2140340">
                  <a:extLst>
                    <a:ext uri="{9D8B030D-6E8A-4147-A177-3AD203B41FA5}">
                      <a16:colId xmlns:a16="http://schemas.microsoft.com/office/drawing/2014/main" val="2719542301"/>
                    </a:ext>
                  </a:extLst>
                </a:gridCol>
                <a:gridCol w="3195533">
                  <a:extLst>
                    <a:ext uri="{9D8B030D-6E8A-4147-A177-3AD203B41FA5}">
                      <a16:colId xmlns:a16="http://schemas.microsoft.com/office/drawing/2014/main" val="4107237435"/>
                    </a:ext>
                  </a:extLst>
                </a:gridCol>
                <a:gridCol w="711450">
                  <a:extLst>
                    <a:ext uri="{9D8B030D-6E8A-4147-A177-3AD203B41FA5}">
                      <a16:colId xmlns:a16="http://schemas.microsoft.com/office/drawing/2014/main" val="3696943916"/>
                    </a:ext>
                  </a:extLst>
                </a:gridCol>
                <a:gridCol w="3059234">
                  <a:extLst>
                    <a:ext uri="{9D8B030D-6E8A-4147-A177-3AD203B41FA5}">
                      <a16:colId xmlns:a16="http://schemas.microsoft.com/office/drawing/2014/main" val="1322828087"/>
                    </a:ext>
                  </a:extLst>
                </a:gridCol>
                <a:gridCol w="889312">
                  <a:extLst>
                    <a:ext uri="{9D8B030D-6E8A-4147-A177-3AD203B41FA5}">
                      <a16:colId xmlns:a16="http://schemas.microsoft.com/office/drawing/2014/main" val="384993591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9948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地價科、地權及不動產交易科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李晴瑜、婁師裴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223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地用科、土地開發科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林詩容、張馨予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7873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土地開發總隊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楊雯安、梁綺芳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094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黃巧萱、王昱晴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319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松山地政事務所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許庭瑋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3009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大安地政事務所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謝宜均、王宇澤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1536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古亭地政事務所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6044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3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2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D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林秋綿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老師）：不動產業界機構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23991"/>
              </p:ext>
            </p:extLst>
          </p:nvPr>
        </p:nvGraphicFramePr>
        <p:xfrm>
          <a:off x="789709" y="1083971"/>
          <a:ext cx="10626436" cy="5019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746">
                  <a:extLst>
                    <a:ext uri="{9D8B030D-6E8A-4147-A177-3AD203B41FA5}">
                      <a16:colId xmlns:a16="http://schemas.microsoft.com/office/drawing/2014/main" val="1104055881"/>
                    </a:ext>
                  </a:extLst>
                </a:gridCol>
                <a:gridCol w="3865418">
                  <a:extLst>
                    <a:ext uri="{9D8B030D-6E8A-4147-A177-3AD203B41FA5}">
                      <a16:colId xmlns:a16="http://schemas.microsoft.com/office/drawing/2014/main" val="1446305138"/>
                    </a:ext>
                  </a:extLst>
                </a:gridCol>
                <a:gridCol w="1731818">
                  <a:extLst>
                    <a:ext uri="{9D8B030D-6E8A-4147-A177-3AD203B41FA5}">
                      <a16:colId xmlns:a16="http://schemas.microsoft.com/office/drawing/2014/main" val="276916418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39244619"/>
                    </a:ext>
                  </a:extLst>
                </a:gridCol>
                <a:gridCol w="2824867">
                  <a:extLst>
                    <a:ext uri="{9D8B030D-6E8A-4147-A177-3AD203B41FA5}">
                      <a16:colId xmlns:a16="http://schemas.microsoft.com/office/drawing/2014/main" val="3957873690"/>
                    </a:ext>
                  </a:extLst>
                </a:gridCol>
                <a:gridCol w="846587">
                  <a:extLst>
                    <a:ext uri="{9D8B030D-6E8A-4147-A177-3AD203B41FA5}">
                      <a16:colId xmlns:a16="http://schemas.microsoft.com/office/drawing/2014/main" val="4151016915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4296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信義不動產顧問股份有限公司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陳品融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10733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5-7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方筱媛、蔡臻沂、陳佑星、陳玉慶、吳俊逸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7207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顏廷恩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4818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巨秉不動產估價師聯合事務所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莊子嫺、汪暐庭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47012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中華不動產仲裁協會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秘書處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6519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資產評估部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洪瑞廷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57093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徵收查估部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李彥瑾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50346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用地作業部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36281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宏大不動產估價師聯合事務所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楊珮綺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81516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謝汶瑾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8199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財會部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鄭婷憶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2763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投資部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張學安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56351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黃伊琳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0231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037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83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D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林秋綿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老師）：不動產業界機構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737662"/>
              </p:ext>
            </p:extLst>
          </p:nvPr>
        </p:nvGraphicFramePr>
        <p:xfrm>
          <a:off x="771126" y="1374487"/>
          <a:ext cx="10963673" cy="3455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530">
                  <a:extLst>
                    <a:ext uri="{9D8B030D-6E8A-4147-A177-3AD203B41FA5}">
                      <a16:colId xmlns:a16="http://schemas.microsoft.com/office/drawing/2014/main" val="2981613834"/>
                    </a:ext>
                  </a:extLst>
                </a:gridCol>
                <a:gridCol w="2441194">
                  <a:extLst>
                    <a:ext uri="{9D8B030D-6E8A-4147-A177-3AD203B41FA5}">
                      <a16:colId xmlns:a16="http://schemas.microsoft.com/office/drawing/2014/main" val="3821970322"/>
                    </a:ext>
                  </a:extLst>
                </a:gridCol>
                <a:gridCol w="2132960">
                  <a:extLst>
                    <a:ext uri="{9D8B030D-6E8A-4147-A177-3AD203B41FA5}">
                      <a16:colId xmlns:a16="http://schemas.microsoft.com/office/drawing/2014/main" val="2754546981"/>
                    </a:ext>
                  </a:extLst>
                </a:gridCol>
                <a:gridCol w="614651">
                  <a:extLst>
                    <a:ext uri="{9D8B030D-6E8A-4147-A177-3AD203B41FA5}">
                      <a16:colId xmlns:a16="http://schemas.microsoft.com/office/drawing/2014/main" val="3392126496"/>
                    </a:ext>
                  </a:extLst>
                </a:gridCol>
                <a:gridCol w="3001789">
                  <a:extLst>
                    <a:ext uri="{9D8B030D-6E8A-4147-A177-3AD203B41FA5}">
                      <a16:colId xmlns:a16="http://schemas.microsoft.com/office/drawing/2014/main" val="3336432236"/>
                    </a:ext>
                  </a:extLst>
                </a:gridCol>
                <a:gridCol w="646731">
                  <a:extLst>
                    <a:ext uri="{9D8B030D-6E8A-4147-A177-3AD203B41FA5}">
                      <a16:colId xmlns:a16="http://schemas.microsoft.com/office/drawing/2014/main" val="191012079"/>
                    </a:ext>
                  </a:extLst>
                </a:gridCol>
                <a:gridCol w="1506818">
                  <a:extLst>
                    <a:ext uri="{9D8B030D-6E8A-4147-A177-3AD203B41FA5}">
                      <a16:colId xmlns:a16="http://schemas.microsoft.com/office/drawing/2014/main" val="346135602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面試名單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可面試時間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1490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國泰建設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開發部、國泰建經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張永毅、楊琬琳、李維家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3/6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3/7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602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永聯物流開發股份有限公司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總經理室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何鳳雪、葉宇恩、王唯丞、傅子恆、陳玉慶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3/7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上午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</a:p>
                    <a:p>
                      <a:pPr algn="l" fontAlgn="ctr"/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3/8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全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天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1437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永聯物流開發股份有限公司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供應鏈管理處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林欣誼、余穎茜、汪明陽、馬寀榮、陳奕辰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4024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永聯物流開發股份有限公司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資產管理處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李雅勤、劉怡貞、徐慈薇、廖品瑜、柳士羽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3628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信義地政士聯合事務所 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信義代書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北市、新北市、桃園市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葉宇恩、黃于芸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3/7,</a:t>
                      </a: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TW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3/8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下午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988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64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810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E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彭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序文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新北市政府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69500"/>
              </p:ext>
            </p:extLst>
          </p:nvPr>
        </p:nvGraphicFramePr>
        <p:xfrm>
          <a:off x="910935" y="1195676"/>
          <a:ext cx="10477502" cy="46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4843">
                  <a:extLst>
                    <a:ext uri="{9D8B030D-6E8A-4147-A177-3AD203B41FA5}">
                      <a16:colId xmlns:a16="http://schemas.microsoft.com/office/drawing/2014/main" val="1477239807"/>
                    </a:ext>
                  </a:extLst>
                </a:gridCol>
                <a:gridCol w="2094336">
                  <a:extLst>
                    <a:ext uri="{9D8B030D-6E8A-4147-A177-3AD203B41FA5}">
                      <a16:colId xmlns:a16="http://schemas.microsoft.com/office/drawing/2014/main" val="3063088471"/>
                    </a:ext>
                  </a:extLst>
                </a:gridCol>
                <a:gridCol w="2001256">
                  <a:extLst>
                    <a:ext uri="{9D8B030D-6E8A-4147-A177-3AD203B41FA5}">
                      <a16:colId xmlns:a16="http://schemas.microsoft.com/office/drawing/2014/main" val="3408100918"/>
                    </a:ext>
                  </a:extLst>
                </a:gridCol>
                <a:gridCol w="890092">
                  <a:extLst>
                    <a:ext uri="{9D8B030D-6E8A-4147-A177-3AD203B41FA5}">
                      <a16:colId xmlns:a16="http://schemas.microsoft.com/office/drawing/2014/main" val="2046881471"/>
                    </a:ext>
                  </a:extLst>
                </a:gridCol>
                <a:gridCol w="3699995">
                  <a:extLst>
                    <a:ext uri="{9D8B030D-6E8A-4147-A177-3AD203B41FA5}">
                      <a16:colId xmlns:a16="http://schemas.microsoft.com/office/drawing/2014/main" val="628581312"/>
                    </a:ext>
                  </a:extLst>
                </a:gridCol>
                <a:gridCol w="1116980">
                  <a:extLst>
                    <a:ext uri="{9D8B030D-6E8A-4147-A177-3AD203B41FA5}">
                      <a16:colId xmlns:a16="http://schemas.microsoft.com/office/drawing/2014/main" val="348140149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696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測量科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7894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新莊地所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何佩璇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4627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三重地所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陳柏嘉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8023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新店地所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蘇瑜婷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05958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蘇靖茹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73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卿誠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0944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板橋地政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汪知馨、徐瑋翎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4968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896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3951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淡水地所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128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樹林地政事務所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陳謙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0611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  <a:endParaRPr lang="en-US" altLang="zh-TW" sz="20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608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782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F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陳明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燦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高雄市政府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/>
          </p:nvPr>
        </p:nvGraphicFramePr>
        <p:xfrm>
          <a:off x="831274" y="1565131"/>
          <a:ext cx="10529453" cy="933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198">
                  <a:extLst>
                    <a:ext uri="{9D8B030D-6E8A-4147-A177-3AD203B41FA5}">
                      <a16:colId xmlns:a16="http://schemas.microsoft.com/office/drawing/2014/main" val="1538042630"/>
                    </a:ext>
                  </a:extLst>
                </a:gridCol>
                <a:gridCol w="4097619">
                  <a:extLst>
                    <a:ext uri="{9D8B030D-6E8A-4147-A177-3AD203B41FA5}">
                      <a16:colId xmlns:a16="http://schemas.microsoft.com/office/drawing/2014/main" val="905023136"/>
                    </a:ext>
                  </a:extLst>
                </a:gridCol>
                <a:gridCol w="1284327">
                  <a:extLst>
                    <a:ext uri="{9D8B030D-6E8A-4147-A177-3AD203B41FA5}">
                      <a16:colId xmlns:a16="http://schemas.microsoft.com/office/drawing/2014/main" val="4005453033"/>
                    </a:ext>
                  </a:extLst>
                </a:gridCol>
                <a:gridCol w="779771">
                  <a:extLst>
                    <a:ext uri="{9D8B030D-6E8A-4147-A177-3AD203B41FA5}">
                      <a16:colId xmlns:a16="http://schemas.microsoft.com/office/drawing/2014/main" val="3346242229"/>
                    </a:ext>
                  </a:extLst>
                </a:gridCol>
                <a:gridCol w="2798001">
                  <a:extLst>
                    <a:ext uri="{9D8B030D-6E8A-4147-A177-3AD203B41FA5}">
                      <a16:colId xmlns:a16="http://schemas.microsoft.com/office/drawing/2014/main" val="1578472112"/>
                    </a:ext>
                  </a:extLst>
                </a:gridCol>
                <a:gridCol w="978537">
                  <a:extLst>
                    <a:ext uri="{9D8B030D-6E8A-4147-A177-3AD203B41FA5}">
                      <a16:colId xmlns:a16="http://schemas.microsoft.com/office/drawing/2014/main" val="3258727604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2/25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初步分配結果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12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F1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高雄市政府地政局暨所屬土地開發處、地政事務所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莊雅筑、唐俊傑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113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6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1361</Words>
  <Application>Microsoft Office PowerPoint</Application>
  <PresentationFormat>寬螢幕</PresentationFormat>
  <Paragraphs>584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SimSun</vt:lpstr>
      <vt:lpstr>新細明體</vt:lpstr>
      <vt:lpstr>標楷體</vt:lpstr>
      <vt:lpstr>Arial</vt:lpstr>
      <vt:lpstr>Calibri</vt:lpstr>
      <vt:lpstr>Calibri Light</vt:lpstr>
      <vt:lpstr>Office 佈景主題</vt:lpstr>
      <vt:lpstr>不動產與城鄉環境實務 操作課程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不動產與城鄉環境實務 操作課程</dc:title>
  <dc:creator>user</dc:creator>
  <cp:lastModifiedBy>user</cp:lastModifiedBy>
  <cp:revision>1</cp:revision>
  <dcterms:created xsi:type="dcterms:W3CDTF">2019-02-25T10:46:18Z</dcterms:created>
  <dcterms:modified xsi:type="dcterms:W3CDTF">2019-02-25T10:46:47Z</dcterms:modified>
</cp:coreProperties>
</file>