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</p:sldIdLst>
  <p:sldSz cx="6858000" cy="9144000" type="screen4x3"/>
  <p:notesSz cx="6797675" cy="99266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464" y="7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37720F3-56F7-44AD-BE58-697314A2DCED}" type="datetimeFigureOut">
              <a:rPr lang="zh-TW" altLang="en-US" smtClean="0"/>
              <a:t>2018/10/16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40E4664-89F8-40E1-AAFC-E059087439AC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8" name="Group 7"/>
          <p:cNvGrpSpPr/>
          <p:nvPr/>
        </p:nvGrpSpPr>
        <p:grpSpPr>
          <a:xfrm>
            <a:off x="895575" y="3850041"/>
            <a:ext cx="5084333" cy="923330"/>
            <a:chOff x="1172584" y="1381459"/>
            <a:chExt cx="6779110" cy="692497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1169551" cy="6924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87506" y="1850316"/>
            <a:ext cx="5082989" cy="2309309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023816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720F3-56F7-44AD-BE58-697314A2DCED}" type="datetimeFigureOut">
              <a:rPr lang="zh-TW" altLang="en-US" smtClean="0"/>
              <a:t>2018/10/16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4664-89F8-40E1-AAFC-E059087439A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879438" y="1856290"/>
            <a:ext cx="5084333" cy="923330"/>
            <a:chOff x="1172584" y="1381459"/>
            <a:chExt cx="6779110" cy="692497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1169551" cy="6924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879438" y="3850106"/>
            <a:ext cx="5084333" cy="923330"/>
            <a:chOff x="1172584" y="1381459"/>
            <a:chExt cx="6779110" cy="692497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1169551" cy="6924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530" y="1606476"/>
            <a:ext cx="5816035" cy="2547621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4437" y="5023089"/>
            <a:ext cx="5801060" cy="2000249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720F3-56F7-44AD-BE58-697314A2DCED}" type="datetimeFigureOut">
              <a:rPr lang="zh-TW" altLang="en-US" smtClean="0"/>
              <a:t>2018/10/16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4664-89F8-40E1-AAFC-E059087439A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720F3-56F7-44AD-BE58-697314A2DCED}" type="datetimeFigureOut">
              <a:rPr lang="zh-TW" altLang="en-US" smtClean="0"/>
              <a:t>2018/10/16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4664-89F8-40E1-AAFC-E059087439A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879438" y="1856290"/>
            <a:ext cx="5084333" cy="923330"/>
            <a:chOff x="1172584" y="1381459"/>
            <a:chExt cx="6779110" cy="692497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1169551" cy="6924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514350" y="2987040"/>
            <a:ext cx="2852928" cy="516940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3483863" y="2987040"/>
            <a:ext cx="2852928" cy="516940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8670" y="2987040"/>
            <a:ext cx="2581835" cy="877824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366" y="3930127"/>
            <a:ext cx="2852928" cy="423062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51730" y="2987040"/>
            <a:ext cx="2585466" cy="877824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3925824"/>
            <a:ext cx="2849796" cy="423062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720F3-56F7-44AD-BE58-697314A2DCED}" type="datetimeFigureOut">
              <a:rPr lang="zh-TW" altLang="en-US" smtClean="0"/>
              <a:t>2018/10/16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4664-89F8-40E1-AAFC-E059087439AC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14" name="Group 13"/>
          <p:cNvGrpSpPr/>
          <p:nvPr/>
        </p:nvGrpSpPr>
        <p:grpSpPr>
          <a:xfrm>
            <a:off x="879438" y="1856290"/>
            <a:ext cx="5084333" cy="923330"/>
            <a:chOff x="1172584" y="1381459"/>
            <a:chExt cx="6779110" cy="692497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1169551" cy="6924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720F3-56F7-44AD-BE58-697314A2DCED}" type="datetimeFigureOut">
              <a:rPr lang="zh-TW" altLang="en-US" smtClean="0"/>
              <a:t>2018/10/16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4664-89F8-40E1-AAFC-E059087439AC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10" name="Group 9"/>
          <p:cNvGrpSpPr/>
          <p:nvPr/>
        </p:nvGrpSpPr>
        <p:grpSpPr>
          <a:xfrm>
            <a:off x="879438" y="1856290"/>
            <a:ext cx="5084333" cy="923330"/>
            <a:chOff x="1172584" y="1381459"/>
            <a:chExt cx="6779110" cy="692497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1169551" cy="6924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720F3-56F7-44AD-BE58-697314A2DCED}" type="datetimeFigureOut">
              <a:rPr lang="zh-TW" altLang="en-US" smtClean="0"/>
              <a:t>2018/10/16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4664-89F8-40E1-AAFC-E059087439A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5935" y="2237594"/>
            <a:ext cx="2566862" cy="2515895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9001" y="745865"/>
            <a:ext cx="3087500" cy="7422353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75935" y="4805084"/>
            <a:ext cx="2558794" cy="335638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720F3-56F7-44AD-BE58-697314A2DCED}" type="datetimeFigureOut">
              <a:rPr lang="zh-TW" altLang="en-US" smtClean="0"/>
              <a:t>2018/10/16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4664-89F8-40E1-AAFC-E059087439A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299" y="6225091"/>
            <a:ext cx="5825266" cy="85963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1637844" y="889287"/>
            <a:ext cx="3579117" cy="4797355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6367" y="7099075"/>
            <a:ext cx="5817198" cy="1073149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720F3-56F7-44AD-BE58-697314A2DCED}" type="datetimeFigureOut">
              <a:rPr lang="zh-TW" altLang="en-US" smtClean="0"/>
              <a:t>2018/10/16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4664-89F8-40E1-AAFC-E059087439A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720F3-56F7-44AD-BE58-697314A2DCED}" type="datetimeFigureOut">
              <a:rPr lang="zh-TW" altLang="en-US" smtClean="0"/>
              <a:t>2018/10/16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4664-89F8-40E1-AAFC-E059087439AC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11" name="Group 10"/>
          <p:cNvGrpSpPr/>
          <p:nvPr/>
        </p:nvGrpSpPr>
        <p:grpSpPr>
          <a:xfrm>
            <a:off x="879438" y="1856290"/>
            <a:ext cx="5084333" cy="923330"/>
            <a:chOff x="1172584" y="1381459"/>
            <a:chExt cx="6779110" cy="692497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1169551" cy="6924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074920" y="745865"/>
            <a:ext cx="1258645" cy="7422353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6366" y="1133139"/>
            <a:ext cx="4130938" cy="669842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720F3-56F7-44AD-BE58-697314A2DCED}" type="datetimeFigureOut">
              <a:rPr lang="zh-TW" altLang="en-US" smtClean="0"/>
              <a:t>2018/10/16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4664-89F8-40E1-AAFC-E059087439AC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1333410" y="3994986"/>
            <a:ext cx="7306872" cy="923330"/>
            <a:chOff x="1815339" y="1227570"/>
            <a:chExt cx="5480154" cy="1231106"/>
          </a:xfrm>
        </p:grpSpPr>
        <p:sp>
          <p:nvSpPr>
            <p:cNvPr id="12" name="TextBox 11"/>
            <p:cNvSpPr txBox="1"/>
            <p:nvPr/>
          </p:nvSpPr>
          <p:spPr>
            <a:xfrm>
              <a:off x="4256718" y="1227570"/>
              <a:ext cx="657872" cy="12311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6368" y="760208"/>
            <a:ext cx="5817197" cy="14056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4436" y="2997797"/>
            <a:ext cx="5809129" cy="51704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0284" y="821525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437720F3-56F7-44AD-BE58-697314A2DCED}" type="datetimeFigureOut">
              <a:rPr lang="zh-TW" altLang="en-US" smtClean="0"/>
              <a:t>2018/10/16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215257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79448" y="821525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40E4664-89F8-40E1-AAFC-E059087439A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476672" y="1547664"/>
            <a:ext cx="5976664" cy="2395937"/>
          </a:xfrm>
        </p:spPr>
        <p:txBody>
          <a:bodyPr>
            <a:normAutofit/>
          </a:bodyPr>
          <a:lstStyle/>
          <a:p>
            <a:r>
              <a:rPr lang="zh-TW" altLang="en-US" sz="40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主題：</a:t>
            </a:r>
            <a:r>
              <a:rPr lang="en-US" altLang="zh-TW" sz="40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40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4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我國借名登記制度之現況與評析</a:t>
            </a: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052736" y="5364088"/>
            <a:ext cx="4800600" cy="2592288"/>
          </a:xfrm>
        </p:spPr>
        <p:txBody>
          <a:bodyPr>
            <a:normAutofit/>
          </a:bodyPr>
          <a:lstStyle/>
          <a:p>
            <a:pPr algn="l"/>
            <a:r>
              <a:rPr lang="zh-TW" altLang="en-US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時間：</a:t>
            </a:r>
            <a:r>
              <a:rPr lang="en-US" altLang="zh-TW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10/23 </a:t>
            </a:r>
            <a:br>
              <a:rPr lang="en-US" altLang="zh-TW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地點：公共事務學院</a:t>
            </a:r>
            <a:r>
              <a:rPr lang="en-US" altLang="zh-TW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415</a:t>
            </a:r>
            <a:r>
              <a:rPr lang="zh-TW" altLang="en-US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研討室 </a:t>
            </a:r>
            <a:br>
              <a:rPr lang="zh-TW" altLang="en-US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報告人：陳明燦教授</a:t>
            </a:r>
            <a:br>
              <a:rPr lang="zh-TW" altLang="en-US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主持人：劉維真助理教授</a:t>
            </a:r>
            <a:endParaRPr lang="en-US" altLang="zh-TW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/>
            <a:r>
              <a:rPr lang="zh-TW" altLang="en-US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聯絡人：劉鎮宇</a:t>
            </a:r>
            <a:r>
              <a:rPr lang="zh-TW" altLang="en-US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陳威翰</a:t>
            </a:r>
            <a:endParaRPr lang="en-US" altLang="zh-TW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/>
            <a:r>
              <a:rPr lang="zh-TW" altLang="en-US" sz="20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報名請</a:t>
            </a:r>
            <a:r>
              <a:rPr lang="en-US" altLang="zh-TW" sz="20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FB</a:t>
            </a:r>
            <a:r>
              <a:rPr lang="zh-TW" altLang="en-US" sz="20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搜尋聯絡人</a:t>
            </a:r>
            <a:r>
              <a:rPr lang="en-US" altLang="zh-TW" sz="20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以利計算供餐數量</a:t>
            </a:r>
            <a:r>
              <a:rPr lang="en-US" altLang="zh-TW" sz="20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2000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1556792" y="467544"/>
            <a:ext cx="396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師生共學社群講座</a:t>
            </a:r>
            <a:endParaRPr lang="zh-TW" altLang="en-US" sz="36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710788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精裝版">
  <a:themeElements>
    <a:clrScheme name="精裝版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精裝版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精裝版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26</TotalTime>
  <Words>10</Words>
  <Application>Microsoft Office PowerPoint</Application>
  <PresentationFormat>如螢幕大小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微軟正黑體</vt:lpstr>
      <vt:lpstr>新細明體</vt:lpstr>
      <vt:lpstr>Book Antiqua</vt:lpstr>
      <vt:lpstr>Wingdings</vt:lpstr>
      <vt:lpstr>精裝版</vt:lpstr>
      <vt:lpstr>主題： 我國借名登記制度之現況與評析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主題： 我國借名登記制度之現況與評析</dc:title>
  <dc:creator>user</dc:creator>
  <cp:lastModifiedBy>user</cp:lastModifiedBy>
  <cp:revision>3</cp:revision>
  <cp:lastPrinted>2018-10-16T08:05:43Z</cp:lastPrinted>
  <dcterms:created xsi:type="dcterms:W3CDTF">2018-10-12T10:29:46Z</dcterms:created>
  <dcterms:modified xsi:type="dcterms:W3CDTF">2018-10-16T08:11:28Z</dcterms:modified>
</cp:coreProperties>
</file>